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</p:sldMasterIdLst>
  <p:sldIdLst>
    <p:sldId id="280" r:id="rId2"/>
    <p:sldId id="282" r:id="rId3"/>
    <p:sldId id="317" r:id="rId4"/>
    <p:sldId id="319" r:id="rId5"/>
    <p:sldId id="281" r:id="rId6"/>
    <p:sldId id="318" r:id="rId7"/>
    <p:sldId id="278" r:id="rId8"/>
    <p:sldId id="257" r:id="rId9"/>
    <p:sldId id="284" r:id="rId10"/>
    <p:sldId id="286" r:id="rId11"/>
    <p:sldId id="287" r:id="rId12"/>
    <p:sldId id="288" r:id="rId13"/>
    <p:sldId id="258" r:id="rId14"/>
    <p:sldId id="285" r:id="rId15"/>
    <p:sldId id="264" r:id="rId16"/>
    <p:sldId id="289" r:id="rId17"/>
    <p:sldId id="262" r:id="rId18"/>
    <p:sldId id="292" r:id="rId19"/>
    <p:sldId id="298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73" r:id="rId28"/>
    <p:sldId id="283" r:id="rId29"/>
    <p:sldId id="290" r:id="rId30"/>
    <p:sldId id="296" r:id="rId31"/>
    <p:sldId id="297" r:id="rId32"/>
    <p:sldId id="309" r:id="rId33"/>
    <p:sldId id="291" r:id="rId34"/>
    <p:sldId id="268" r:id="rId35"/>
    <p:sldId id="294" r:id="rId36"/>
    <p:sldId id="299" r:id="rId37"/>
    <p:sldId id="320" r:id="rId38"/>
    <p:sldId id="301" r:id="rId39"/>
    <p:sldId id="300" r:id="rId40"/>
    <p:sldId id="276" r:id="rId41"/>
    <p:sldId id="277" r:id="rId42"/>
    <p:sldId id="293" r:id="rId43"/>
    <p:sldId id="310" r:id="rId44"/>
    <p:sldId id="311" r:id="rId45"/>
    <p:sldId id="313" r:id="rId46"/>
    <p:sldId id="312" r:id="rId47"/>
    <p:sldId id="314" r:id="rId48"/>
    <p:sldId id="315" r:id="rId49"/>
  </p:sldIdLst>
  <p:sldSz cx="20116800" cy="15286038"/>
  <p:notesSz cx="6794500" cy="9931400"/>
  <p:embeddedFontLst>
    <p:embeddedFont>
      <p:font typeface="Calibri Light" panose="020F0302020204030204" pitchFamily="3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</p:embeddedFontLst>
  <p:defaultTextStyle>
    <a:defPPr>
      <a:defRPr lang="de-DE"/>
    </a:defPPr>
    <a:lvl1pPr marL="0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1pPr>
    <a:lvl2pPr marL="883476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2pPr>
    <a:lvl3pPr marL="1766949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3pPr>
    <a:lvl4pPr marL="2650424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4pPr>
    <a:lvl5pPr marL="3533899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5pPr>
    <a:lvl6pPr marL="4417373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6pPr>
    <a:lvl7pPr marL="5300847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7pPr>
    <a:lvl8pPr marL="6184323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8pPr>
    <a:lvl9pPr marL="7067797" algn="l" defTabSz="1766949" rtl="0" eaLnBrk="1" latinLnBrk="0" hangingPunct="1">
      <a:defRPr sz="34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3AF"/>
    <a:srgbClr val="39B265"/>
    <a:srgbClr val="FF6947"/>
    <a:srgbClr val="730000"/>
    <a:srgbClr val="FFC68E"/>
    <a:srgbClr val="38AA8F"/>
    <a:srgbClr val="4CC8A2"/>
    <a:srgbClr val="5DC5E5"/>
    <a:srgbClr val="6FD3B4"/>
    <a:srgbClr val="72D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 autoAdjust="0"/>
  </p:normalViewPr>
  <p:slideViewPr>
    <p:cSldViewPr snapToGrid="0">
      <p:cViewPr>
        <p:scale>
          <a:sx n="33" d="100"/>
          <a:sy n="33" d="100"/>
        </p:scale>
        <p:origin x="11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2501674"/>
            <a:ext cx="17099280" cy="5321806"/>
          </a:xfrm>
        </p:spPr>
        <p:txBody>
          <a:bodyPr anchor="b"/>
          <a:lstStyle>
            <a:lvl1pPr algn="ctr">
              <a:defRPr sz="1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8028710"/>
            <a:ext cx="15087600" cy="3690586"/>
          </a:xfrm>
        </p:spPr>
        <p:txBody>
          <a:bodyPr/>
          <a:lstStyle>
            <a:lvl1pPr marL="0" indent="0" algn="ctr">
              <a:buNone/>
              <a:defRPr sz="5280"/>
            </a:lvl1pPr>
            <a:lvl2pPr marL="1005840" indent="0" algn="ctr">
              <a:buNone/>
              <a:defRPr sz="4400"/>
            </a:lvl2pPr>
            <a:lvl3pPr marL="2011680" indent="0" algn="ctr">
              <a:buNone/>
              <a:defRPr sz="3960"/>
            </a:lvl3pPr>
            <a:lvl4pPr marL="3017520" indent="0" algn="ctr">
              <a:buNone/>
              <a:defRPr sz="3520"/>
            </a:lvl4pPr>
            <a:lvl5pPr marL="4023360" indent="0" algn="ctr">
              <a:buNone/>
              <a:defRPr sz="3520"/>
            </a:lvl5pPr>
            <a:lvl6pPr marL="5029200" indent="0" algn="ctr">
              <a:buNone/>
              <a:defRPr sz="3520"/>
            </a:lvl6pPr>
            <a:lvl7pPr marL="6035040" indent="0" algn="ctr">
              <a:buNone/>
              <a:defRPr sz="3520"/>
            </a:lvl7pPr>
            <a:lvl8pPr marL="7040880" indent="0" algn="ctr">
              <a:buNone/>
              <a:defRPr sz="3520"/>
            </a:lvl8pPr>
            <a:lvl9pPr marL="8046720" indent="0" algn="ctr">
              <a:buNone/>
              <a:defRPr sz="352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99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030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6086" y="813840"/>
            <a:ext cx="4337685" cy="1295421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3031" y="813840"/>
            <a:ext cx="12761595" cy="1295421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739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91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4" y="3810899"/>
            <a:ext cx="17350740" cy="6358566"/>
          </a:xfrm>
        </p:spPr>
        <p:txBody>
          <a:bodyPr anchor="b"/>
          <a:lstStyle>
            <a:lvl1pPr>
              <a:defRPr sz="1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4" y="10229619"/>
            <a:ext cx="17350740" cy="3343820"/>
          </a:xfrm>
        </p:spPr>
        <p:txBody>
          <a:bodyPr/>
          <a:lstStyle>
            <a:lvl1pPr marL="0" indent="0">
              <a:buNone/>
              <a:defRPr sz="5280">
                <a:solidFill>
                  <a:schemeClr val="tx1"/>
                </a:solidFill>
              </a:defRPr>
            </a:lvl1pPr>
            <a:lvl2pPr marL="1005840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2pPr>
            <a:lvl3pPr marL="2011680" indent="0">
              <a:buNone/>
              <a:defRPr sz="3960">
                <a:solidFill>
                  <a:schemeClr val="tx1">
                    <a:tint val="75000"/>
                  </a:schemeClr>
                </a:solidFill>
              </a:defRPr>
            </a:lvl3pPr>
            <a:lvl4pPr marL="301752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4pPr>
            <a:lvl5pPr marL="402336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5pPr>
            <a:lvl6pPr marL="502920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6pPr>
            <a:lvl7pPr marL="603504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7pPr>
            <a:lvl8pPr marL="704088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8pPr>
            <a:lvl9pPr marL="8046720" indent="0">
              <a:buNone/>
              <a:defRPr sz="3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58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4069200"/>
            <a:ext cx="8549640" cy="96988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4069200"/>
            <a:ext cx="8549640" cy="969885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23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813843"/>
            <a:ext cx="17350740" cy="29545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52" y="3747203"/>
            <a:ext cx="8510348" cy="1836447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52" y="5583650"/>
            <a:ext cx="8510348" cy="82127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84131" y="3747203"/>
            <a:ext cx="8552260" cy="1836447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84131" y="5583650"/>
            <a:ext cx="8552260" cy="821270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439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41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267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1019069"/>
            <a:ext cx="6488192" cy="3566742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2260" y="2200910"/>
            <a:ext cx="10184130" cy="10862995"/>
          </a:xfrm>
        </p:spPr>
        <p:txBody>
          <a:bodyPr/>
          <a:lstStyle>
            <a:lvl1pPr>
              <a:defRPr sz="7040"/>
            </a:lvl1pPr>
            <a:lvl2pPr>
              <a:defRPr sz="6160"/>
            </a:lvl2pPr>
            <a:lvl3pPr>
              <a:defRPr sz="528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4585811"/>
            <a:ext cx="6488192" cy="8495783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626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1019069"/>
            <a:ext cx="6488192" cy="3566742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52260" y="2200910"/>
            <a:ext cx="10184130" cy="10862995"/>
          </a:xfrm>
        </p:spPr>
        <p:txBody>
          <a:bodyPr anchor="t"/>
          <a:lstStyle>
            <a:lvl1pPr marL="0" indent="0">
              <a:buNone/>
              <a:defRPr sz="7040"/>
            </a:lvl1pPr>
            <a:lvl2pPr marL="1005840" indent="0">
              <a:buNone/>
              <a:defRPr sz="6160"/>
            </a:lvl2pPr>
            <a:lvl3pPr marL="2011680" indent="0">
              <a:buNone/>
              <a:defRPr sz="5280"/>
            </a:lvl3pPr>
            <a:lvl4pPr marL="3017520" indent="0">
              <a:buNone/>
              <a:defRPr sz="4400"/>
            </a:lvl4pPr>
            <a:lvl5pPr marL="4023360" indent="0">
              <a:buNone/>
              <a:defRPr sz="4400"/>
            </a:lvl5pPr>
            <a:lvl6pPr marL="5029200" indent="0">
              <a:buNone/>
              <a:defRPr sz="4400"/>
            </a:lvl6pPr>
            <a:lvl7pPr marL="6035040" indent="0">
              <a:buNone/>
              <a:defRPr sz="4400"/>
            </a:lvl7pPr>
            <a:lvl8pPr marL="7040880" indent="0">
              <a:buNone/>
              <a:defRPr sz="4400"/>
            </a:lvl8pPr>
            <a:lvl9pPr marL="8046720" indent="0">
              <a:buNone/>
              <a:defRPr sz="4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4585811"/>
            <a:ext cx="6488192" cy="8495783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7080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813843"/>
            <a:ext cx="17350740" cy="295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4069200"/>
            <a:ext cx="17350740" cy="9698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3030" y="14167896"/>
            <a:ext cx="4526280" cy="813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9DBB-04E9-4793-AEE0-F743B86DED52}" type="datetimeFigureOut">
              <a:rPr lang="de-DE" smtClean="0"/>
              <a:t>25.03.2020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3690" y="14167896"/>
            <a:ext cx="6789420" cy="813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7490" y="14167896"/>
            <a:ext cx="4526280" cy="8138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2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2011680" rtl="0" eaLnBrk="1" latinLnBrk="0" hangingPunct="1">
        <a:lnSpc>
          <a:spcPct val="90000"/>
        </a:lnSpc>
        <a:spcBef>
          <a:spcPct val="0"/>
        </a:spcBef>
        <a:buNone/>
        <a:defRPr sz="96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2920" indent="-502920" algn="l" defTabSz="201168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6160" kern="1200">
          <a:solidFill>
            <a:schemeClr val="tx1"/>
          </a:solidFill>
          <a:latin typeface="+mn-lt"/>
          <a:ea typeface="+mn-ea"/>
          <a:cs typeface="+mn-cs"/>
        </a:defRPr>
      </a:lvl1pPr>
      <a:lvl2pPr marL="15087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5280" kern="1200">
          <a:solidFill>
            <a:schemeClr val="tx1"/>
          </a:solidFill>
          <a:latin typeface="+mn-lt"/>
          <a:ea typeface="+mn-ea"/>
          <a:cs typeface="+mn-cs"/>
        </a:defRPr>
      </a:lvl2pPr>
      <a:lvl3pPr marL="25146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5204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52628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53212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5379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5438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1pPr>
      <a:lvl2pPr marL="10058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2pPr>
      <a:lvl3pPr marL="20116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3pPr>
      <a:lvl4pPr marL="30175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02336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0350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0408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0467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tags" Target="../tags/tag21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22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6.xml"/><Relationship Id="rId16" Type="http://schemas.openxmlformats.org/officeDocument/2006/relationships/image" Target="../media/image8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.png"/><Relationship Id="rId5" Type="http://schemas.openxmlformats.org/officeDocument/2006/relationships/tags" Target="../tags/tag9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4" Type="http://schemas.openxmlformats.org/officeDocument/2006/relationships/tags" Target="../tags/tag8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55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54.png"/><Relationship Id="rId2" Type="http://schemas.openxmlformats.org/officeDocument/2006/relationships/tags" Target="../tags/tag25.xml"/><Relationship Id="rId16" Type="http://schemas.openxmlformats.org/officeDocument/2006/relationships/image" Target="../media/image5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53.png"/><Relationship Id="rId5" Type="http://schemas.openxmlformats.org/officeDocument/2006/relationships/tags" Target="../tags/tag28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54.png"/><Relationship Id="rId18" Type="http://schemas.openxmlformats.org/officeDocument/2006/relationships/image" Target="../media/image60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microsoft.com/office/2007/relationships/hdphoto" Target="../media/hdphoto1.wdp"/><Relationship Id="rId17" Type="http://schemas.openxmlformats.org/officeDocument/2006/relationships/image" Target="../media/image58.png"/><Relationship Id="rId2" Type="http://schemas.openxmlformats.org/officeDocument/2006/relationships/tags" Target="../tags/tag33.xml"/><Relationship Id="rId16" Type="http://schemas.openxmlformats.org/officeDocument/2006/relationships/image" Target="../media/image57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9.png"/><Relationship Id="rId5" Type="http://schemas.openxmlformats.org/officeDocument/2006/relationships/tags" Target="../tags/tag36.xml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tags" Target="../tags/tag3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55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tags" Target="../tags/tag41.xml"/><Relationship Id="rId16" Type="http://schemas.openxmlformats.org/officeDocument/2006/relationships/image" Target="../media/image58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3.png"/><Relationship Id="rId5" Type="http://schemas.openxmlformats.org/officeDocument/2006/relationships/tags" Target="../tags/tag44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49.xml"/><Relationship Id="rId16" Type="http://schemas.openxmlformats.org/officeDocument/2006/relationships/image" Target="../media/image67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62.png"/><Relationship Id="rId5" Type="http://schemas.openxmlformats.org/officeDocument/2006/relationships/tags" Target="../tags/tag52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57.xml"/><Relationship Id="rId16" Type="http://schemas.openxmlformats.org/officeDocument/2006/relationships/image" Target="../media/image67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2.png"/><Relationship Id="rId5" Type="http://schemas.openxmlformats.org/officeDocument/2006/relationships/tags" Target="../tags/tag60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65.xml"/><Relationship Id="rId16" Type="http://schemas.openxmlformats.org/officeDocument/2006/relationships/image" Target="../media/image67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62.png"/><Relationship Id="rId5" Type="http://schemas.openxmlformats.org/officeDocument/2006/relationships/tags" Target="../tags/tag68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97.xml"/><Relationship Id="rId21" Type="http://schemas.openxmlformats.org/officeDocument/2006/relationships/tags" Target="../tags/tag92.xml"/><Relationship Id="rId34" Type="http://schemas.openxmlformats.org/officeDocument/2006/relationships/tags" Target="../tags/tag105.xml"/><Relationship Id="rId42" Type="http://schemas.openxmlformats.org/officeDocument/2006/relationships/tags" Target="../tags/tag113.xml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63" Type="http://schemas.openxmlformats.org/officeDocument/2006/relationships/image" Target="../media/image87.png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9" Type="http://schemas.openxmlformats.org/officeDocument/2006/relationships/tags" Target="../tags/tag100.xml"/><Relationship Id="rId11" Type="http://schemas.openxmlformats.org/officeDocument/2006/relationships/tags" Target="../tags/tag82.xml"/><Relationship Id="rId24" Type="http://schemas.openxmlformats.org/officeDocument/2006/relationships/tags" Target="../tags/tag95.xml"/><Relationship Id="rId32" Type="http://schemas.openxmlformats.org/officeDocument/2006/relationships/tags" Target="../tags/tag103.xml"/><Relationship Id="rId37" Type="http://schemas.openxmlformats.org/officeDocument/2006/relationships/tags" Target="../tags/tag108.xml"/><Relationship Id="rId40" Type="http://schemas.openxmlformats.org/officeDocument/2006/relationships/tags" Target="../tags/tag111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5" Type="http://schemas.openxmlformats.org/officeDocument/2006/relationships/tags" Target="../tags/tag76.xml"/><Relationship Id="rId61" Type="http://schemas.openxmlformats.org/officeDocument/2006/relationships/image" Target="../media/image85.png"/><Relationship Id="rId19" Type="http://schemas.openxmlformats.org/officeDocument/2006/relationships/tags" Target="../tags/tag90.xml"/><Relationship Id="rId14" Type="http://schemas.openxmlformats.org/officeDocument/2006/relationships/tags" Target="../tags/tag85.xml"/><Relationship Id="rId22" Type="http://schemas.openxmlformats.org/officeDocument/2006/relationships/tags" Target="../tags/tag93.xml"/><Relationship Id="rId27" Type="http://schemas.openxmlformats.org/officeDocument/2006/relationships/tags" Target="../tags/tag98.xml"/><Relationship Id="rId30" Type="http://schemas.openxmlformats.org/officeDocument/2006/relationships/tags" Target="../tags/tag101.xml"/><Relationship Id="rId35" Type="http://schemas.openxmlformats.org/officeDocument/2006/relationships/tags" Target="../tags/tag106.xml"/><Relationship Id="rId43" Type="http://schemas.openxmlformats.org/officeDocument/2006/relationships/tags" Target="../tags/tag114.xml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8" Type="http://schemas.openxmlformats.org/officeDocument/2006/relationships/tags" Target="../tags/tag79.xml"/><Relationship Id="rId51" Type="http://schemas.openxmlformats.org/officeDocument/2006/relationships/image" Target="../media/image75.png"/><Relationship Id="rId3" Type="http://schemas.openxmlformats.org/officeDocument/2006/relationships/tags" Target="../tags/tag74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tags" Target="../tags/tag96.xml"/><Relationship Id="rId33" Type="http://schemas.openxmlformats.org/officeDocument/2006/relationships/tags" Target="../tags/tag104.xml"/><Relationship Id="rId38" Type="http://schemas.openxmlformats.org/officeDocument/2006/relationships/tags" Target="../tags/tag109.xml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20" Type="http://schemas.openxmlformats.org/officeDocument/2006/relationships/tags" Target="../tags/tag91.xml"/><Relationship Id="rId41" Type="http://schemas.openxmlformats.org/officeDocument/2006/relationships/tags" Target="../tags/tag112.xml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5" Type="http://schemas.openxmlformats.org/officeDocument/2006/relationships/tags" Target="../tags/tag86.xml"/><Relationship Id="rId23" Type="http://schemas.openxmlformats.org/officeDocument/2006/relationships/tags" Target="../tags/tag94.xml"/><Relationship Id="rId28" Type="http://schemas.openxmlformats.org/officeDocument/2006/relationships/tags" Target="../tags/tag99.xml"/><Relationship Id="rId36" Type="http://schemas.openxmlformats.org/officeDocument/2006/relationships/tags" Target="../tags/tag107.xml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tags" Target="../tags/tag81.xml"/><Relationship Id="rId31" Type="http://schemas.openxmlformats.org/officeDocument/2006/relationships/tags" Target="../tags/tag102.xml"/><Relationship Id="rId44" Type="http://schemas.openxmlformats.org/officeDocument/2006/relationships/tags" Target="../tags/tag115.xml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9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41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63" Type="http://schemas.openxmlformats.org/officeDocument/2006/relationships/image" Target="../media/image87.png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5" Type="http://schemas.openxmlformats.org/officeDocument/2006/relationships/tags" Target="../tags/tag120.xml"/><Relationship Id="rId61" Type="http://schemas.openxmlformats.org/officeDocument/2006/relationships/image" Target="../media/image85.png"/><Relationship Id="rId19" Type="http://schemas.openxmlformats.org/officeDocument/2006/relationships/tags" Target="../tags/tag13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8" Type="http://schemas.openxmlformats.org/officeDocument/2006/relationships/tags" Target="../tags/tag123.xml"/><Relationship Id="rId51" Type="http://schemas.openxmlformats.org/officeDocument/2006/relationships/image" Target="../media/image75.png"/><Relationship Id="rId3" Type="http://schemas.openxmlformats.org/officeDocument/2006/relationships/tags" Target="../tags/tag118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tags" Target="../tags/tag125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39" Type="http://schemas.openxmlformats.org/officeDocument/2006/relationships/tags" Target="../tags/tag15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85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47" Type="http://schemas.openxmlformats.org/officeDocument/2006/relationships/tags" Target="../tags/tag206.xml"/><Relationship Id="rId63" Type="http://schemas.openxmlformats.org/officeDocument/2006/relationships/image" Target="../media/image77.png"/><Relationship Id="rId68" Type="http://schemas.openxmlformats.org/officeDocument/2006/relationships/image" Target="../media/image92.png"/><Relationship Id="rId84" Type="http://schemas.openxmlformats.org/officeDocument/2006/relationships/image" Target="../media/image104.png"/><Relationship Id="rId16" Type="http://schemas.openxmlformats.org/officeDocument/2006/relationships/tags" Target="../tags/tag175.xml"/><Relationship Id="rId11" Type="http://schemas.openxmlformats.org/officeDocument/2006/relationships/tags" Target="../tags/tag170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53" Type="http://schemas.openxmlformats.org/officeDocument/2006/relationships/tags" Target="../tags/tag212.xml"/><Relationship Id="rId58" Type="http://schemas.openxmlformats.org/officeDocument/2006/relationships/image" Target="../media/image72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5" Type="http://schemas.openxmlformats.org/officeDocument/2006/relationships/tags" Target="../tags/tag164.xml"/><Relationship Id="rId19" Type="http://schemas.openxmlformats.org/officeDocument/2006/relationships/tags" Target="../tags/tag17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tags" Target="../tags/tag207.xml"/><Relationship Id="rId56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image" Target="../media/image93.png"/><Relationship Id="rId77" Type="http://schemas.openxmlformats.org/officeDocument/2006/relationships/image" Target="../media/image97.png"/><Relationship Id="rId8" Type="http://schemas.openxmlformats.org/officeDocument/2006/relationships/tags" Target="../tags/tag167.xml"/><Relationship Id="rId51" Type="http://schemas.openxmlformats.org/officeDocument/2006/relationships/tags" Target="../tags/tag210.xml"/><Relationship Id="rId72" Type="http://schemas.openxmlformats.org/officeDocument/2006/relationships/image" Target="../media/image88.png"/><Relationship Id="rId80" Type="http://schemas.openxmlformats.org/officeDocument/2006/relationships/image" Target="../media/image100.png"/><Relationship Id="rId85" Type="http://schemas.openxmlformats.org/officeDocument/2006/relationships/image" Target="../media/image105.png"/><Relationship Id="rId3" Type="http://schemas.openxmlformats.org/officeDocument/2006/relationships/tags" Target="../tags/tag162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tags" Target="../tags/tag205.xml"/><Relationship Id="rId59" Type="http://schemas.openxmlformats.org/officeDocument/2006/relationships/image" Target="../media/image73.png"/><Relationship Id="rId67" Type="http://schemas.openxmlformats.org/officeDocument/2006/relationships/image" Target="../media/image91.png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54" Type="http://schemas.openxmlformats.org/officeDocument/2006/relationships/tags" Target="../tags/tag213.xml"/><Relationship Id="rId62" Type="http://schemas.openxmlformats.org/officeDocument/2006/relationships/image" Target="../media/image76.png"/><Relationship Id="rId70" Type="http://schemas.openxmlformats.org/officeDocument/2006/relationships/image" Target="../media/image86.png"/><Relationship Id="rId75" Type="http://schemas.openxmlformats.org/officeDocument/2006/relationships/image" Target="../media/image95.png"/><Relationship Id="rId83" Type="http://schemas.openxmlformats.org/officeDocument/2006/relationships/image" Target="../media/image103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tags" Target="../tags/tag208.xml"/><Relationship Id="rId57" Type="http://schemas.openxmlformats.org/officeDocument/2006/relationships/image" Target="../media/image71.png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44" Type="http://schemas.openxmlformats.org/officeDocument/2006/relationships/tags" Target="../tags/tag203.xml"/><Relationship Id="rId52" Type="http://schemas.openxmlformats.org/officeDocument/2006/relationships/tags" Target="../tags/tag211.xml"/><Relationship Id="rId60" Type="http://schemas.openxmlformats.org/officeDocument/2006/relationships/image" Target="../media/image74.png"/><Relationship Id="rId65" Type="http://schemas.openxmlformats.org/officeDocument/2006/relationships/image" Target="../media/image79.png"/><Relationship Id="rId73" Type="http://schemas.openxmlformats.org/officeDocument/2006/relationships/image" Target="../media/image89.png"/><Relationship Id="rId78" Type="http://schemas.openxmlformats.org/officeDocument/2006/relationships/image" Target="../media/image98.png"/><Relationship Id="rId81" Type="http://schemas.openxmlformats.org/officeDocument/2006/relationships/image" Target="../media/image101.png"/><Relationship Id="rId86" Type="http://schemas.openxmlformats.org/officeDocument/2006/relationships/image" Target="../media/image106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34" Type="http://schemas.openxmlformats.org/officeDocument/2006/relationships/tags" Target="../tags/tag193.xml"/><Relationship Id="rId50" Type="http://schemas.openxmlformats.org/officeDocument/2006/relationships/tags" Target="../tags/tag209.xml"/><Relationship Id="rId55" Type="http://schemas.openxmlformats.org/officeDocument/2006/relationships/slideLayout" Target="../slideLayouts/slideLayout2.xml"/><Relationship Id="rId76" Type="http://schemas.openxmlformats.org/officeDocument/2006/relationships/image" Target="../media/image96.png"/><Relationship Id="rId7" Type="http://schemas.openxmlformats.org/officeDocument/2006/relationships/tags" Target="../tags/tag166.xml"/><Relationship Id="rId71" Type="http://schemas.openxmlformats.org/officeDocument/2006/relationships/image" Target="../media/image87.png"/><Relationship Id="rId2" Type="http://schemas.openxmlformats.org/officeDocument/2006/relationships/tags" Target="../tags/tag161.xml"/><Relationship Id="rId29" Type="http://schemas.openxmlformats.org/officeDocument/2006/relationships/tags" Target="../tags/tag188.xml"/><Relationship Id="rId24" Type="http://schemas.openxmlformats.org/officeDocument/2006/relationships/tags" Target="../tags/tag183.xml"/><Relationship Id="rId40" Type="http://schemas.openxmlformats.org/officeDocument/2006/relationships/tags" Target="../tags/tag199.xml"/><Relationship Id="rId45" Type="http://schemas.openxmlformats.org/officeDocument/2006/relationships/tags" Target="../tags/tag204.xml"/><Relationship Id="rId66" Type="http://schemas.openxmlformats.org/officeDocument/2006/relationships/image" Target="../media/image80.png"/><Relationship Id="rId61" Type="http://schemas.openxmlformats.org/officeDocument/2006/relationships/image" Target="../media/image75.png"/><Relationship Id="rId82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13.xml"/><Relationship Id="rId16" Type="http://schemas.openxmlformats.org/officeDocument/2006/relationships/image" Target="../media/image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tags" Target="../tags/tag15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239.xml"/><Relationship Id="rId21" Type="http://schemas.openxmlformats.org/officeDocument/2006/relationships/tags" Target="../tags/tag234.xml"/><Relationship Id="rId42" Type="http://schemas.openxmlformats.org/officeDocument/2006/relationships/tags" Target="../tags/tag255.xml"/><Relationship Id="rId47" Type="http://schemas.openxmlformats.org/officeDocument/2006/relationships/tags" Target="../tags/tag260.xml"/><Relationship Id="rId63" Type="http://schemas.openxmlformats.org/officeDocument/2006/relationships/image" Target="../media/image76.png"/><Relationship Id="rId68" Type="http://schemas.openxmlformats.org/officeDocument/2006/relationships/image" Target="../media/image91.png"/><Relationship Id="rId84" Type="http://schemas.openxmlformats.org/officeDocument/2006/relationships/image" Target="../media/image104.png"/><Relationship Id="rId16" Type="http://schemas.openxmlformats.org/officeDocument/2006/relationships/tags" Target="../tags/tag229.xml"/><Relationship Id="rId11" Type="http://schemas.openxmlformats.org/officeDocument/2006/relationships/tags" Target="../tags/tag224.xml"/><Relationship Id="rId32" Type="http://schemas.openxmlformats.org/officeDocument/2006/relationships/tags" Target="../tags/tag245.xml"/><Relationship Id="rId37" Type="http://schemas.openxmlformats.org/officeDocument/2006/relationships/tags" Target="../tags/tag250.xml"/><Relationship Id="rId53" Type="http://schemas.openxmlformats.org/officeDocument/2006/relationships/tags" Target="../tags/tag266.xml"/><Relationship Id="rId58" Type="http://schemas.openxmlformats.org/officeDocument/2006/relationships/image" Target="../media/image71.png"/><Relationship Id="rId74" Type="http://schemas.openxmlformats.org/officeDocument/2006/relationships/image" Target="../media/image89.png"/><Relationship Id="rId79" Type="http://schemas.openxmlformats.org/officeDocument/2006/relationships/image" Target="../media/image98.png"/><Relationship Id="rId5" Type="http://schemas.openxmlformats.org/officeDocument/2006/relationships/tags" Target="../tags/tag218.xml"/><Relationship Id="rId19" Type="http://schemas.openxmlformats.org/officeDocument/2006/relationships/tags" Target="../tags/tag232.xml"/><Relationship Id="rId14" Type="http://schemas.openxmlformats.org/officeDocument/2006/relationships/tags" Target="../tags/tag227.xml"/><Relationship Id="rId22" Type="http://schemas.openxmlformats.org/officeDocument/2006/relationships/tags" Target="../tags/tag235.xml"/><Relationship Id="rId27" Type="http://schemas.openxmlformats.org/officeDocument/2006/relationships/tags" Target="../tags/tag240.xml"/><Relationship Id="rId30" Type="http://schemas.openxmlformats.org/officeDocument/2006/relationships/tags" Target="../tags/tag243.xml"/><Relationship Id="rId35" Type="http://schemas.openxmlformats.org/officeDocument/2006/relationships/tags" Target="../tags/tag248.xml"/><Relationship Id="rId43" Type="http://schemas.openxmlformats.org/officeDocument/2006/relationships/tags" Target="../tags/tag256.xml"/><Relationship Id="rId48" Type="http://schemas.openxmlformats.org/officeDocument/2006/relationships/tags" Target="../tags/tag261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7.png"/><Relationship Id="rId69" Type="http://schemas.openxmlformats.org/officeDocument/2006/relationships/image" Target="../media/image92.png"/><Relationship Id="rId77" Type="http://schemas.openxmlformats.org/officeDocument/2006/relationships/image" Target="../media/image96.png"/><Relationship Id="rId8" Type="http://schemas.openxmlformats.org/officeDocument/2006/relationships/tags" Target="../tags/tag221.xml"/><Relationship Id="rId51" Type="http://schemas.openxmlformats.org/officeDocument/2006/relationships/tags" Target="../tags/tag264.xml"/><Relationship Id="rId72" Type="http://schemas.openxmlformats.org/officeDocument/2006/relationships/image" Target="../media/image87.png"/><Relationship Id="rId80" Type="http://schemas.openxmlformats.org/officeDocument/2006/relationships/image" Target="../media/image99.png"/><Relationship Id="rId85" Type="http://schemas.openxmlformats.org/officeDocument/2006/relationships/image" Target="../media/image105.png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tags" Target="../tags/tag238.xml"/><Relationship Id="rId33" Type="http://schemas.openxmlformats.org/officeDocument/2006/relationships/tags" Target="../tags/tag246.xml"/><Relationship Id="rId38" Type="http://schemas.openxmlformats.org/officeDocument/2006/relationships/tags" Target="../tags/tag251.xml"/><Relationship Id="rId46" Type="http://schemas.openxmlformats.org/officeDocument/2006/relationships/tags" Target="../tags/tag259.xml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tags" Target="../tags/tag233.xml"/><Relationship Id="rId41" Type="http://schemas.openxmlformats.org/officeDocument/2006/relationships/tags" Target="../tags/tag254.xml"/><Relationship Id="rId54" Type="http://schemas.openxmlformats.org/officeDocument/2006/relationships/tags" Target="../tags/tag267.xml"/><Relationship Id="rId62" Type="http://schemas.openxmlformats.org/officeDocument/2006/relationships/image" Target="../media/image75.png"/><Relationship Id="rId70" Type="http://schemas.openxmlformats.org/officeDocument/2006/relationships/image" Target="../media/image93.pn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8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5" Type="http://schemas.openxmlformats.org/officeDocument/2006/relationships/tags" Target="../tags/tag228.xml"/><Relationship Id="rId23" Type="http://schemas.openxmlformats.org/officeDocument/2006/relationships/tags" Target="../tags/tag236.xml"/><Relationship Id="rId28" Type="http://schemas.openxmlformats.org/officeDocument/2006/relationships/tags" Target="../tags/tag241.xml"/><Relationship Id="rId36" Type="http://schemas.openxmlformats.org/officeDocument/2006/relationships/tags" Target="../tags/tag249.xml"/><Relationship Id="rId49" Type="http://schemas.openxmlformats.org/officeDocument/2006/relationships/tags" Target="../tags/tag262.xml"/><Relationship Id="rId57" Type="http://schemas.openxmlformats.org/officeDocument/2006/relationships/image" Target="../media/image70.png"/><Relationship Id="rId10" Type="http://schemas.openxmlformats.org/officeDocument/2006/relationships/tags" Target="../tags/tag223.xml"/><Relationship Id="rId31" Type="http://schemas.openxmlformats.org/officeDocument/2006/relationships/tags" Target="../tags/tag244.xml"/><Relationship Id="rId44" Type="http://schemas.openxmlformats.org/officeDocument/2006/relationships/tags" Target="../tags/tag257.xml"/><Relationship Id="rId52" Type="http://schemas.openxmlformats.org/officeDocument/2006/relationships/tags" Target="../tags/tag265.xml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8.png"/><Relationship Id="rId78" Type="http://schemas.openxmlformats.org/officeDocument/2006/relationships/image" Target="../media/image97.png"/><Relationship Id="rId81" Type="http://schemas.openxmlformats.org/officeDocument/2006/relationships/image" Target="../media/image100.png"/><Relationship Id="rId86" Type="http://schemas.openxmlformats.org/officeDocument/2006/relationships/image" Target="../media/image106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39" Type="http://schemas.openxmlformats.org/officeDocument/2006/relationships/tags" Target="../tags/tag252.xml"/><Relationship Id="rId34" Type="http://schemas.openxmlformats.org/officeDocument/2006/relationships/tags" Target="../tags/tag247.xml"/><Relationship Id="rId50" Type="http://schemas.openxmlformats.org/officeDocument/2006/relationships/tags" Target="../tags/tag263.xml"/><Relationship Id="rId55" Type="http://schemas.openxmlformats.org/officeDocument/2006/relationships/tags" Target="../tags/tag268.xml"/><Relationship Id="rId76" Type="http://schemas.openxmlformats.org/officeDocument/2006/relationships/image" Target="../media/image95.png"/><Relationship Id="rId7" Type="http://schemas.openxmlformats.org/officeDocument/2006/relationships/tags" Target="../tags/tag220.xml"/><Relationship Id="rId71" Type="http://schemas.openxmlformats.org/officeDocument/2006/relationships/image" Target="../media/image86.png"/><Relationship Id="rId2" Type="http://schemas.openxmlformats.org/officeDocument/2006/relationships/tags" Target="../tags/tag215.xml"/><Relationship Id="rId29" Type="http://schemas.openxmlformats.org/officeDocument/2006/relationships/tags" Target="../tags/tag242.xml"/><Relationship Id="rId24" Type="http://schemas.openxmlformats.org/officeDocument/2006/relationships/tags" Target="../tags/tag237.xml"/><Relationship Id="rId40" Type="http://schemas.openxmlformats.org/officeDocument/2006/relationships/tags" Target="../tags/tag253.xml"/><Relationship Id="rId45" Type="http://schemas.openxmlformats.org/officeDocument/2006/relationships/tags" Target="../tags/tag258.xml"/><Relationship Id="rId66" Type="http://schemas.openxmlformats.org/officeDocument/2006/relationships/image" Target="../media/image79.png"/><Relationship Id="rId87" Type="http://schemas.openxmlformats.org/officeDocument/2006/relationships/image" Target="../media/image107.png"/><Relationship Id="rId61" Type="http://schemas.openxmlformats.org/officeDocument/2006/relationships/image" Target="../media/image74.png"/><Relationship Id="rId82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294.xml"/><Relationship Id="rId21" Type="http://schemas.openxmlformats.org/officeDocument/2006/relationships/tags" Target="../tags/tag289.xml"/><Relationship Id="rId42" Type="http://schemas.openxmlformats.org/officeDocument/2006/relationships/tags" Target="../tags/tag310.xml"/><Relationship Id="rId47" Type="http://schemas.openxmlformats.org/officeDocument/2006/relationships/tags" Target="../tags/tag315.xml"/><Relationship Id="rId63" Type="http://schemas.openxmlformats.org/officeDocument/2006/relationships/image" Target="../media/image76.png"/><Relationship Id="rId68" Type="http://schemas.openxmlformats.org/officeDocument/2006/relationships/image" Target="../media/image91.png"/><Relationship Id="rId84" Type="http://schemas.openxmlformats.org/officeDocument/2006/relationships/image" Target="../media/image104.png"/><Relationship Id="rId16" Type="http://schemas.openxmlformats.org/officeDocument/2006/relationships/tags" Target="../tags/tag284.xml"/><Relationship Id="rId11" Type="http://schemas.openxmlformats.org/officeDocument/2006/relationships/tags" Target="../tags/tag279.xml"/><Relationship Id="rId32" Type="http://schemas.openxmlformats.org/officeDocument/2006/relationships/tags" Target="../tags/tag300.xml"/><Relationship Id="rId37" Type="http://schemas.openxmlformats.org/officeDocument/2006/relationships/tags" Target="../tags/tag305.xml"/><Relationship Id="rId53" Type="http://schemas.openxmlformats.org/officeDocument/2006/relationships/tags" Target="../tags/tag321.xml"/><Relationship Id="rId58" Type="http://schemas.openxmlformats.org/officeDocument/2006/relationships/image" Target="../media/image71.png"/><Relationship Id="rId74" Type="http://schemas.openxmlformats.org/officeDocument/2006/relationships/image" Target="../media/image89.png"/><Relationship Id="rId79" Type="http://schemas.openxmlformats.org/officeDocument/2006/relationships/image" Target="../media/image98.png"/><Relationship Id="rId5" Type="http://schemas.openxmlformats.org/officeDocument/2006/relationships/tags" Target="../tags/tag273.xml"/><Relationship Id="rId19" Type="http://schemas.openxmlformats.org/officeDocument/2006/relationships/tags" Target="../tags/tag287.xml"/><Relationship Id="rId14" Type="http://schemas.openxmlformats.org/officeDocument/2006/relationships/tags" Target="../tags/tag282.xml"/><Relationship Id="rId22" Type="http://schemas.openxmlformats.org/officeDocument/2006/relationships/tags" Target="../tags/tag290.xml"/><Relationship Id="rId27" Type="http://schemas.openxmlformats.org/officeDocument/2006/relationships/tags" Target="../tags/tag295.xml"/><Relationship Id="rId30" Type="http://schemas.openxmlformats.org/officeDocument/2006/relationships/tags" Target="../tags/tag298.xml"/><Relationship Id="rId35" Type="http://schemas.openxmlformats.org/officeDocument/2006/relationships/tags" Target="../tags/tag303.xml"/><Relationship Id="rId43" Type="http://schemas.openxmlformats.org/officeDocument/2006/relationships/tags" Target="../tags/tag311.xml"/><Relationship Id="rId48" Type="http://schemas.openxmlformats.org/officeDocument/2006/relationships/tags" Target="../tags/tag316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7.png"/><Relationship Id="rId69" Type="http://schemas.openxmlformats.org/officeDocument/2006/relationships/image" Target="../media/image92.png"/><Relationship Id="rId77" Type="http://schemas.openxmlformats.org/officeDocument/2006/relationships/image" Target="../media/image96.png"/><Relationship Id="rId8" Type="http://schemas.openxmlformats.org/officeDocument/2006/relationships/tags" Target="../tags/tag276.xml"/><Relationship Id="rId51" Type="http://schemas.openxmlformats.org/officeDocument/2006/relationships/tags" Target="../tags/tag319.xml"/><Relationship Id="rId72" Type="http://schemas.openxmlformats.org/officeDocument/2006/relationships/image" Target="../media/image87.png"/><Relationship Id="rId80" Type="http://schemas.openxmlformats.org/officeDocument/2006/relationships/image" Target="../media/image99.png"/><Relationship Id="rId85" Type="http://schemas.openxmlformats.org/officeDocument/2006/relationships/image" Target="../media/image105.png"/><Relationship Id="rId3" Type="http://schemas.openxmlformats.org/officeDocument/2006/relationships/tags" Target="../tags/tag271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5" Type="http://schemas.openxmlformats.org/officeDocument/2006/relationships/tags" Target="../tags/tag293.xml"/><Relationship Id="rId33" Type="http://schemas.openxmlformats.org/officeDocument/2006/relationships/tags" Target="../tags/tag301.xml"/><Relationship Id="rId38" Type="http://schemas.openxmlformats.org/officeDocument/2006/relationships/tags" Target="../tags/tag306.xml"/><Relationship Id="rId46" Type="http://schemas.openxmlformats.org/officeDocument/2006/relationships/tags" Target="../tags/tag314.xml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tags" Target="../tags/tag288.xml"/><Relationship Id="rId41" Type="http://schemas.openxmlformats.org/officeDocument/2006/relationships/tags" Target="../tags/tag309.xml"/><Relationship Id="rId54" Type="http://schemas.openxmlformats.org/officeDocument/2006/relationships/tags" Target="../tags/tag322.xml"/><Relationship Id="rId62" Type="http://schemas.openxmlformats.org/officeDocument/2006/relationships/image" Target="../media/image75.png"/><Relationship Id="rId70" Type="http://schemas.openxmlformats.org/officeDocument/2006/relationships/image" Target="../media/image93.pn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8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5" Type="http://schemas.openxmlformats.org/officeDocument/2006/relationships/tags" Target="../tags/tag283.xml"/><Relationship Id="rId23" Type="http://schemas.openxmlformats.org/officeDocument/2006/relationships/tags" Target="../tags/tag291.xml"/><Relationship Id="rId28" Type="http://schemas.openxmlformats.org/officeDocument/2006/relationships/tags" Target="../tags/tag296.xml"/><Relationship Id="rId36" Type="http://schemas.openxmlformats.org/officeDocument/2006/relationships/tags" Target="../tags/tag304.xml"/><Relationship Id="rId49" Type="http://schemas.openxmlformats.org/officeDocument/2006/relationships/tags" Target="../tags/tag317.xml"/><Relationship Id="rId57" Type="http://schemas.openxmlformats.org/officeDocument/2006/relationships/image" Target="../media/image70.png"/><Relationship Id="rId10" Type="http://schemas.openxmlformats.org/officeDocument/2006/relationships/tags" Target="../tags/tag278.xml"/><Relationship Id="rId31" Type="http://schemas.openxmlformats.org/officeDocument/2006/relationships/tags" Target="../tags/tag299.xml"/><Relationship Id="rId44" Type="http://schemas.openxmlformats.org/officeDocument/2006/relationships/tags" Target="../tags/tag312.xml"/><Relationship Id="rId52" Type="http://schemas.openxmlformats.org/officeDocument/2006/relationships/tags" Target="../tags/tag320.xml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8.png"/><Relationship Id="rId78" Type="http://schemas.openxmlformats.org/officeDocument/2006/relationships/image" Target="../media/image97.png"/><Relationship Id="rId81" Type="http://schemas.openxmlformats.org/officeDocument/2006/relationships/image" Target="../media/image100.png"/><Relationship Id="rId86" Type="http://schemas.openxmlformats.org/officeDocument/2006/relationships/image" Target="../media/image106.png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9" Type="http://schemas.openxmlformats.org/officeDocument/2006/relationships/tags" Target="../tags/tag307.xml"/><Relationship Id="rId34" Type="http://schemas.openxmlformats.org/officeDocument/2006/relationships/tags" Target="../tags/tag302.xml"/><Relationship Id="rId50" Type="http://schemas.openxmlformats.org/officeDocument/2006/relationships/tags" Target="../tags/tag318.xml"/><Relationship Id="rId55" Type="http://schemas.openxmlformats.org/officeDocument/2006/relationships/tags" Target="../tags/tag323.xml"/><Relationship Id="rId76" Type="http://schemas.openxmlformats.org/officeDocument/2006/relationships/image" Target="../media/image95.png"/><Relationship Id="rId7" Type="http://schemas.openxmlformats.org/officeDocument/2006/relationships/tags" Target="../tags/tag275.xml"/><Relationship Id="rId71" Type="http://schemas.openxmlformats.org/officeDocument/2006/relationships/image" Target="../media/image86.png"/><Relationship Id="rId2" Type="http://schemas.openxmlformats.org/officeDocument/2006/relationships/tags" Target="../tags/tag270.xml"/><Relationship Id="rId29" Type="http://schemas.openxmlformats.org/officeDocument/2006/relationships/tags" Target="../tags/tag297.xml"/><Relationship Id="rId24" Type="http://schemas.openxmlformats.org/officeDocument/2006/relationships/tags" Target="../tags/tag292.xml"/><Relationship Id="rId40" Type="http://schemas.openxmlformats.org/officeDocument/2006/relationships/tags" Target="../tags/tag308.xml"/><Relationship Id="rId45" Type="http://schemas.openxmlformats.org/officeDocument/2006/relationships/tags" Target="../tags/tag313.xml"/><Relationship Id="rId66" Type="http://schemas.openxmlformats.org/officeDocument/2006/relationships/image" Target="../media/image79.png"/><Relationship Id="rId87" Type="http://schemas.openxmlformats.org/officeDocument/2006/relationships/image" Target="../media/image107.png"/><Relationship Id="rId61" Type="http://schemas.openxmlformats.org/officeDocument/2006/relationships/image" Target="../media/image74.png"/><Relationship Id="rId82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349.xml"/><Relationship Id="rId21" Type="http://schemas.openxmlformats.org/officeDocument/2006/relationships/tags" Target="../tags/tag344.xml"/><Relationship Id="rId42" Type="http://schemas.openxmlformats.org/officeDocument/2006/relationships/tags" Target="../tags/tag365.xml"/><Relationship Id="rId47" Type="http://schemas.openxmlformats.org/officeDocument/2006/relationships/tags" Target="../tags/tag370.xml"/><Relationship Id="rId63" Type="http://schemas.openxmlformats.org/officeDocument/2006/relationships/image" Target="../media/image75.png"/><Relationship Id="rId68" Type="http://schemas.openxmlformats.org/officeDocument/2006/relationships/image" Target="../media/image93.png"/><Relationship Id="rId84" Type="http://schemas.openxmlformats.org/officeDocument/2006/relationships/image" Target="../media/image108.png"/><Relationship Id="rId16" Type="http://schemas.openxmlformats.org/officeDocument/2006/relationships/tags" Target="../tags/tag339.xml"/><Relationship Id="rId11" Type="http://schemas.openxmlformats.org/officeDocument/2006/relationships/tags" Target="../tags/tag334.xml"/><Relationship Id="rId32" Type="http://schemas.openxmlformats.org/officeDocument/2006/relationships/tags" Target="../tags/tag355.xml"/><Relationship Id="rId37" Type="http://schemas.openxmlformats.org/officeDocument/2006/relationships/tags" Target="../tags/tag360.xml"/><Relationship Id="rId53" Type="http://schemas.openxmlformats.org/officeDocument/2006/relationships/tags" Target="../tags/tag376.xml"/><Relationship Id="rId58" Type="http://schemas.openxmlformats.org/officeDocument/2006/relationships/image" Target="../media/image78.png"/><Relationship Id="rId74" Type="http://schemas.openxmlformats.org/officeDocument/2006/relationships/image" Target="../media/image95.png"/><Relationship Id="rId79" Type="http://schemas.openxmlformats.org/officeDocument/2006/relationships/image" Target="../media/image100.png"/><Relationship Id="rId5" Type="http://schemas.openxmlformats.org/officeDocument/2006/relationships/tags" Target="../tags/tag328.xml"/><Relationship Id="rId19" Type="http://schemas.openxmlformats.org/officeDocument/2006/relationships/tags" Target="../tags/tag34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tags" Target="../tags/tag353.xml"/><Relationship Id="rId35" Type="http://schemas.openxmlformats.org/officeDocument/2006/relationships/tags" Target="../tags/tag358.xml"/><Relationship Id="rId43" Type="http://schemas.openxmlformats.org/officeDocument/2006/relationships/tags" Target="../tags/tag366.xml"/><Relationship Id="rId48" Type="http://schemas.openxmlformats.org/officeDocument/2006/relationships/tags" Target="../tags/tag371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6.png"/><Relationship Id="rId69" Type="http://schemas.openxmlformats.org/officeDocument/2006/relationships/image" Target="../media/image86.png"/><Relationship Id="rId77" Type="http://schemas.openxmlformats.org/officeDocument/2006/relationships/image" Target="../media/image98.png"/><Relationship Id="rId8" Type="http://schemas.openxmlformats.org/officeDocument/2006/relationships/tags" Target="../tags/tag331.xml"/><Relationship Id="rId51" Type="http://schemas.openxmlformats.org/officeDocument/2006/relationships/tags" Target="../tags/tag374.xml"/><Relationship Id="rId72" Type="http://schemas.openxmlformats.org/officeDocument/2006/relationships/image" Target="../media/image89.png"/><Relationship Id="rId80" Type="http://schemas.openxmlformats.org/officeDocument/2006/relationships/image" Target="../media/image101.png"/><Relationship Id="rId85" Type="http://schemas.openxmlformats.org/officeDocument/2006/relationships/image" Target="../media/image71.png"/><Relationship Id="rId3" Type="http://schemas.openxmlformats.org/officeDocument/2006/relationships/tags" Target="../tags/tag326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tags" Target="../tags/tag356.xml"/><Relationship Id="rId38" Type="http://schemas.openxmlformats.org/officeDocument/2006/relationships/tags" Target="../tags/tag361.xml"/><Relationship Id="rId46" Type="http://schemas.openxmlformats.org/officeDocument/2006/relationships/tags" Target="../tags/tag369.xml"/><Relationship Id="rId59" Type="http://schemas.openxmlformats.org/officeDocument/2006/relationships/image" Target="../media/image79.png"/><Relationship Id="rId67" Type="http://schemas.openxmlformats.org/officeDocument/2006/relationships/image" Target="../media/image92.png"/><Relationship Id="rId20" Type="http://schemas.openxmlformats.org/officeDocument/2006/relationships/tags" Target="../tags/tag343.xml"/><Relationship Id="rId41" Type="http://schemas.openxmlformats.org/officeDocument/2006/relationships/tags" Target="../tags/tag364.xml"/><Relationship Id="rId54" Type="http://schemas.openxmlformats.org/officeDocument/2006/relationships/tags" Target="../tags/tag377.xml"/><Relationship Id="rId62" Type="http://schemas.openxmlformats.org/officeDocument/2006/relationships/image" Target="../media/image74.png"/><Relationship Id="rId70" Type="http://schemas.openxmlformats.org/officeDocument/2006/relationships/image" Target="../media/image87.png"/><Relationship Id="rId75" Type="http://schemas.openxmlformats.org/officeDocument/2006/relationships/image" Target="../media/image96.png"/><Relationship Id="rId83" Type="http://schemas.openxmlformats.org/officeDocument/2006/relationships/image" Target="../media/image107.png"/><Relationship Id="rId88" Type="http://schemas.openxmlformats.org/officeDocument/2006/relationships/image" Target="../media/image70.png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36" Type="http://schemas.openxmlformats.org/officeDocument/2006/relationships/tags" Target="../tags/tag359.xml"/><Relationship Id="rId49" Type="http://schemas.openxmlformats.org/officeDocument/2006/relationships/tags" Target="../tags/tag372.xml"/><Relationship Id="rId57" Type="http://schemas.openxmlformats.org/officeDocument/2006/relationships/image" Target="../media/image77.png"/><Relationship Id="rId10" Type="http://schemas.openxmlformats.org/officeDocument/2006/relationships/tags" Target="../tags/tag333.xml"/><Relationship Id="rId31" Type="http://schemas.openxmlformats.org/officeDocument/2006/relationships/tags" Target="../tags/tag354.xml"/><Relationship Id="rId44" Type="http://schemas.openxmlformats.org/officeDocument/2006/relationships/tags" Target="../tags/tag367.xml"/><Relationship Id="rId52" Type="http://schemas.openxmlformats.org/officeDocument/2006/relationships/tags" Target="../tags/tag375.xml"/><Relationship Id="rId60" Type="http://schemas.openxmlformats.org/officeDocument/2006/relationships/image" Target="../media/image72.png"/><Relationship Id="rId65" Type="http://schemas.openxmlformats.org/officeDocument/2006/relationships/image" Target="../media/image80.png"/><Relationship Id="rId73" Type="http://schemas.openxmlformats.org/officeDocument/2006/relationships/image" Target="../media/image94.png"/><Relationship Id="rId78" Type="http://schemas.openxmlformats.org/officeDocument/2006/relationships/image" Target="../media/image99.png"/><Relationship Id="rId81" Type="http://schemas.openxmlformats.org/officeDocument/2006/relationships/image" Target="../media/image102.png"/><Relationship Id="rId86" Type="http://schemas.openxmlformats.org/officeDocument/2006/relationships/image" Target="../media/image106.png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39" Type="http://schemas.openxmlformats.org/officeDocument/2006/relationships/tags" Target="../tags/tag362.xml"/><Relationship Id="rId34" Type="http://schemas.openxmlformats.org/officeDocument/2006/relationships/tags" Target="../tags/tag357.xml"/><Relationship Id="rId50" Type="http://schemas.openxmlformats.org/officeDocument/2006/relationships/tags" Target="../tags/tag373.xml"/><Relationship Id="rId55" Type="http://schemas.openxmlformats.org/officeDocument/2006/relationships/tags" Target="../tags/tag378.xml"/><Relationship Id="rId76" Type="http://schemas.openxmlformats.org/officeDocument/2006/relationships/image" Target="../media/image97.png"/><Relationship Id="rId7" Type="http://schemas.openxmlformats.org/officeDocument/2006/relationships/tags" Target="../tags/tag330.xml"/><Relationship Id="rId71" Type="http://schemas.openxmlformats.org/officeDocument/2006/relationships/image" Target="../media/image88.png"/><Relationship Id="rId2" Type="http://schemas.openxmlformats.org/officeDocument/2006/relationships/tags" Target="../tags/tag325.xml"/><Relationship Id="rId29" Type="http://schemas.openxmlformats.org/officeDocument/2006/relationships/tags" Target="../tags/tag352.xml"/><Relationship Id="rId24" Type="http://schemas.openxmlformats.org/officeDocument/2006/relationships/tags" Target="../tags/tag347.xml"/><Relationship Id="rId40" Type="http://schemas.openxmlformats.org/officeDocument/2006/relationships/tags" Target="../tags/tag363.xml"/><Relationship Id="rId45" Type="http://schemas.openxmlformats.org/officeDocument/2006/relationships/tags" Target="../tags/tag368.xml"/><Relationship Id="rId66" Type="http://schemas.openxmlformats.org/officeDocument/2006/relationships/image" Target="../media/image91.png"/><Relationship Id="rId87" Type="http://schemas.openxmlformats.org/officeDocument/2006/relationships/image" Target="../media/image105.png"/><Relationship Id="rId61" Type="http://schemas.openxmlformats.org/officeDocument/2006/relationships/image" Target="../media/image73.png"/><Relationship Id="rId82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image" Target="../media/image115.png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image" Target="../media/image114.png"/><Relationship Id="rId5" Type="http://schemas.openxmlformats.org/officeDocument/2006/relationships/tags" Target="../tags/tag38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38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398.xml"/><Relationship Id="rId18" Type="http://schemas.openxmlformats.org/officeDocument/2006/relationships/tags" Target="../tags/tag403.xml"/><Relationship Id="rId26" Type="http://schemas.openxmlformats.org/officeDocument/2006/relationships/tags" Target="../tags/tag411.xml"/><Relationship Id="rId3" Type="http://schemas.openxmlformats.org/officeDocument/2006/relationships/tags" Target="../tags/tag388.xml"/><Relationship Id="rId21" Type="http://schemas.openxmlformats.org/officeDocument/2006/relationships/tags" Target="../tags/tag406.xml"/><Relationship Id="rId34" Type="http://schemas.openxmlformats.org/officeDocument/2006/relationships/image" Target="../media/image122.png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tags" Target="../tags/tag402.xml"/><Relationship Id="rId25" Type="http://schemas.openxmlformats.org/officeDocument/2006/relationships/tags" Target="../tags/tag410.xml"/><Relationship Id="rId33" Type="http://schemas.openxmlformats.org/officeDocument/2006/relationships/image" Target="../media/image121.png"/><Relationship Id="rId2" Type="http://schemas.openxmlformats.org/officeDocument/2006/relationships/tags" Target="../tags/tag387.xml"/><Relationship Id="rId16" Type="http://schemas.openxmlformats.org/officeDocument/2006/relationships/tags" Target="../tags/tag401.xml"/><Relationship Id="rId20" Type="http://schemas.openxmlformats.org/officeDocument/2006/relationships/tags" Target="../tags/tag405.xml"/><Relationship Id="rId29" Type="http://schemas.openxmlformats.org/officeDocument/2006/relationships/tags" Target="../tags/tag414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24" Type="http://schemas.openxmlformats.org/officeDocument/2006/relationships/tags" Target="../tags/tag409.xml"/><Relationship Id="rId32" Type="http://schemas.openxmlformats.org/officeDocument/2006/relationships/image" Target="../media/image120.png"/><Relationship Id="rId5" Type="http://schemas.openxmlformats.org/officeDocument/2006/relationships/tags" Target="../tags/tag390.xml"/><Relationship Id="rId15" Type="http://schemas.openxmlformats.org/officeDocument/2006/relationships/tags" Target="../tags/tag400.xml"/><Relationship Id="rId23" Type="http://schemas.openxmlformats.org/officeDocument/2006/relationships/tags" Target="../tags/tag408.xml"/><Relationship Id="rId28" Type="http://schemas.openxmlformats.org/officeDocument/2006/relationships/tags" Target="../tags/tag413.xml"/><Relationship Id="rId10" Type="http://schemas.openxmlformats.org/officeDocument/2006/relationships/tags" Target="../tags/tag395.xml"/><Relationship Id="rId19" Type="http://schemas.openxmlformats.org/officeDocument/2006/relationships/tags" Target="../tags/tag404.xml"/><Relationship Id="rId31" Type="http://schemas.openxmlformats.org/officeDocument/2006/relationships/image" Target="../media/image119.png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tags" Target="../tags/tag399.xml"/><Relationship Id="rId22" Type="http://schemas.openxmlformats.org/officeDocument/2006/relationships/tags" Target="../tags/tag407.xml"/><Relationship Id="rId27" Type="http://schemas.openxmlformats.org/officeDocument/2006/relationships/tags" Target="../tags/tag412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23.png"/><Relationship Id="rId8" Type="http://schemas.openxmlformats.org/officeDocument/2006/relationships/tags" Target="../tags/tag393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427.xml"/><Relationship Id="rId18" Type="http://schemas.openxmlformats.org/officeDocument/2006/relationships/tags" Target="../tags/tag432.xml"/><Relationship Id="rId26" Type="http://schemas.openxmlformats.org/officeDocument/2006/relationships/tags" Target="../tags/tag440.xml"/><Relationship Id="rId39" Type="http://schemas.openxmlformats.org/officeDocument/2006/relationships/tags" Target="../tags/tag453.xml"/><Relationship Id="rId21" Type="http://schemas.openxmlformats.org/officeDocument/2006/relationships/tags" Target="../tags/tag435.xml"/><Relationship Id="rId34" Type="http://schemas.openxmlformats.org/officeDocument/2006/relationships/tags" Target="../tags/tag448.xml"/><Relationship Id="rId42" Type="http://schemas.openxmlformats.org/officeDocument/2006/relationships/tags" Target="../tags/tag456.xml"/><Relationship Id="rId7" Type="http://schemas.openxmlformats.org/officeDocument/2006/relationships/tags" Target="../tags/tag421.xml"/><Relationship Id="rId2" Type="http://schemas.openxmlformats.org/officeDocument/2006/relationships/tags" Target="../tags/tag416.xml"/><Relationship Id="rId16" Type="http://schemas.openxmlformats.org/officeDocument/2006/relationships/tags" Target="../tags/tag430.xml"/><Relationship Id="rId20" Type="http://schemas.openxmlformats.org/officeDocument/2006/relationships/tags" Target="../tags/tag434.xml"/><Relationship Id="rId29" Type="http://schemas.openxmlformats.org/officeDocument/2006/relationships/tags" Target="../tags/tag443.xml"/><Relationship Id="rId41" Type="http://schemas.openxmlformats.org/officeDocument/2006/relationships/tags" Target="../tags/tag455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tags" Target="../tags/tag425.xml"/><Relationship Id="rId24" Type="http://schemas.openxmlformats.org/officeDocument/2006/relationships/tags" Target="../tags/tag438.xml"/><Relationship Id="rId32" Type="http://schemas.openxmlformats.org/officeDocument/2006/relationships/tags" Target="../tags/tag446.xml"/><Relationship Id="rId37" Type="http://schemas.openxmlformats.org/officeDocument/2006/relationships/tags" Target="../tags/tag451.xml"/><Relationship Id="rId40" Type="http://schemas.openxmlformats.org/officeDocument/2006/relationships/tags" Target="../tags/tag454.xml"/><Relationship Id="rId5" Type="http://schemas.openxmlformats.org/officeDocument/2006/relationships/tags" Target="../tags/tag419.xml"/><Relationship Id="rId15" Type="http://schemas.openxmlformats.org/officeDocument/2006/relationships/tags" Target="../tags/tag429.xml"/><Relationship Id="rId23" Type="http://schemas.openxmlformats.org/officeDocument/2006/relationships/tags" Target="../tags/tag437.xml"/><Relationship Id="rId28" Type="http://schemas.openxmlformats.org/officeDocument/2006/relationships/tags" Target="../tags/tag442.xml"/><Relationship Id="rId36" Type="http://schemas.openxmlformats.org/officeDocument/2006/relationships/tags" Target="../tags/tag450.xml"/><Relationship Id="rId10" Type="http://schemas.openxmlformats.org/officeDocument/2006/relationships/tags" Target="../tags/tag424.xml"/><Relationship Id="rId19" Type="http://schemas.openxmlformats.org/officeDocument/2006/relationships/tags" Target="../tags/tag433.xml"/><Relationship Id="rId31" Type="http://schemas.openxmlformats.org/officeDocument/2006/relationships/tags" Target="../tags/tag445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tags" Target="../tags/tag428.xml"/><Relationship Id="rId22" Type="http://schemas.openxmlformats.org/officeDocument/2006/relationships/tags" Target="../tags/tag436.xml"/><Relationship Id="rId27" Type="http://schemas.openxmlformats.org/officeDocument/2006/relationships/tags" Target="../tags/tag441.xml"/><Relationship Id="rId30" Type="http://schemas.openxmlformats.org/officeDocument/2006/relationships/tags" Target="../tags/tag444.xml"/><Relationship Id="rId35" Type="http://schemas.openxmlformats.org/officeDocument/2006/relationships/tags" Target="../tags/tag449.xml"/><Relationship Id="rId43" Type="http://schemas.openxmlformats.org/officeDocument/2006/relationships/tags" Target="../tags/tag457.xml"/><Relationship Id="rId8" Type="http://schemas.openxmlformats.org/officeDocument/2006/relationships/tags" Target="../tags/tag422.xml"/><Relationship Id="rId3" Type="http://schemas.openxmlformats.org/officeDocument/2006/relationships/tags" Target="../tags/tag417.xml"/><Relationship Id="rId12" Type="http://schemas.openxmlformats.org/officeDocument/2006/relationships/tags" Target="../tags/tag426.xml"/><Relationship Id="rId17" Type="http://schemas.openxmlformats.org/officeDocument/2006/relationships/tags" Target="../tags/tag431.xml"/><Relationship Id="rId25" Type="http://schemas.openxmlformats.org/officeDocument/2006/relationships/tags" Target="../tags/tag439.xml"/><Relationship Id="rId33" Type="http://schemas.openxmlformats.org/officeDocument/2006/relationships/tags" Target="../tags/tag447.xml"/><Relationship Id="rId38" Type="http://schemas.openxmlformats.org/officeDocument/2006/relationships/tags" Target="../tags/tag452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470.xml"/><Relationship Id="rId18" Type="http://schemas.openxmlformats.org/officeDocument/2006/relationships/tags" Target="../tags/tag475.xml"/><Relationship Id="rId26" Type="http://schemas.openxmlformats.org/officeDocument/2006/relationships/tags" Target="../tags/tag483.xml"/><Relationship Id="rId39" Type="http://schemas.openxmlformats.org/officeDocument/2006/relationships/tags" Target="../tags/tag496.xml"/><Relationship Id="rId21" Type="http://schemas.openxmlformats.org/officeDocument/2006/relationships/tags" Target="../tags/tag478.xml"/><Relationship Id="rId34" Type="http://schemas.openxmlformats.org/officeDocument/2006/relationships/tags" Target="../tags/tag491.xml"/><Relationship Id="rId42" Type="http://schemas.openxmlformats.org/officeDocument/2006/relationships/tags" Target="../tags/tag499.xml"/><Relationship Id="rId7" Type="http://schemas.openxmlformats.org/officeDocument/2006/relationships/tags" Target="../tags/tag464.xml"/><Relationship Id="rId2" Type="http://schemas.openxmlformats.org/officeDocument/2006/relationships/tags" Target="../tags/tag459.xml"/><Relationship Id="rId16" Type="http://schemas.openxmlformats.org/officeDocument/2006/relationships/tags" Target="../tags/tag473.xml"/><Relationship Id="rId20" Type="http://schemas.openxmlformats.org/officeDocument/2006/relationships/tags" Target="../tags/tag477.xml"/><Relationship Id="rId29" Type="http://schemas.openxmlformats.org/officeDocument/2006/relationships/tags" Target="../tags/tag486.xml"/><Relationship Id="rId41" Type="http://schemas.openxmlformats.org/officeDocument/2006/relationships/tags" Target="../tags/tag498.xml"/><Relationship Id="rId1" Type="http://schemas.openxmlformats.org/officeDocument/2006/relationships/tags" Target="../tags/tag458.xml"/><Relationship Id="rId6" Type="http://schemas.openxmlformats.org/officeDocument/2006/relationships/tags" Target="../tags/tag463.xml"/><Relationship Id="rId11" Type="http://schemas.openxmlformats.org/officeDocument/2006/relationships/tags" Target="../tags/tag468.xml"/><Relationship Id="rId24" Type="http://schemas.openxmlformats.org/officeDocument/2006/relationships/tags" Target="../tags/tag481.xml"/><Relationship Id="rId32" Type="http://schemas.openxmlformats.org/officeDocument/2006/relationships/tags" Target="../tags/tag489.xml"/><Relationship Id="rId37" Type="http://schemas.openxmlformats.org/officeDocument/2006/relationships/tags" Target="../tags/tag494.xml"/><Relationship Id="rId40" Type="http://schemas.openxmlformats.org/officeDocument/2006/relationships/tags" Target="../tags/tag497.xml"/><Relationship Id="rId5" Type="http://schemas.openxmlformats.org/officeDocument/2006/relationships/tags" Target="../tags/tag462.xml"/><Relationship Id="rId15" Type="http://schemas.openxmlformats.org/officeDocument/2006/relationships/tags" Target="../tags/tag472.xml"/><Relationship Id="rId23" Type="http://schemas.openxmlformats.org/officeDocument/2006/relationships/tags" Target="../tags/tag480.xml"/><Relationship Id="rId28" Type="http://schemas.openxmlformats.org/officeDocument/2006/relationships/tags" Target="../tags/tag485.xml"/><Relationship Id="rId36" Type="http://schemas.openxmlformats.org/officeDocument/2006/relationships/tags" Target="../tags/tag493.xml"/><Relationship Id="rId10" Type="http://schemas.openxmlformats.org/officeDocument/2006/relationships/tags" Target="../tags/tag467.xml"/><Relationship Id="rId19" Type="http://schemas.openxmlformats.org/officeDocument/2006/relationships/tags" Target="../tags/tag476.xml"/><Relationship Id="rId31" Type="http://schemas.openxmlformats.org/officeDocument/2006/relationships/tags" Target="../tags/tag488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461.xml"/><Relationship Id="rId9" Type="http://schemas.openxmlformats.org/officeDocument/2006/relationships/tags" Target="../tags/tag466.xml"/><Relationship Id="rId14" Type="http://schemas.openxmlformats.org/officeDocument/2006/relationships/tags" Target="../tags/tag471.xml"/><Relationship Id="rId22" Type="http://schemas.openxmlformats.org/officeDocument/2006/relationships/tags" Target="../tags/tag479.xml"/><Relationship Id="rId27" Type="http://schemas.openxmlformats.org/officeDocument/2006/relationships/tags" Target="../tags/tag484.xml"/><Relationship Id="rId30" Type="http://schemas.openxmlformats.org/officeDocument/2006/relationships/tags" Target="../tags/tag487.xml"/><Relationship Id="rId35" Type="http://schemas.openxmlformats.org/officeDocument/2006/relationships/tags" Target="../tags/tag492.xml"/><Relationship Id="rId43" Type="http://schemas.openxmlformats.org/officeDocument/2006/relationships/tags" Target="../tags/tag500.xml"/><Relationship Id="rId8" Type="http://schemas.openxmlformats.org/officeDocument/2006/relationships/tags" Target="../tags/tag465.xml"/><Relationship Id="rId3" Type="http://schemas.openxmlformats.org/officeDocument/2006/relationships/tags" Target="../tags/tag460.xml"/><Relationship Id="rId12" Type="http://schemas.openxmlformats.org/officeDocument/2006/relationships/tags" Target="../tags/tag469.xml"/><Relationship Id="rId17" Type="http://schemas.openxmlformats.org/officeDocument/2006/relationships/tags" Target="../tags/tag474.xml"/><Relationship Id="rId25" Type="http://schemas.openxmlformats.org/officeDocument/2006/relationships/tags" Target="../tags/tag482.xml"/><Relationship Id="rId33" Type="http://schemas.openxmlformats.org/officeDocument/2006/relationships/tags" Target="../tags/tag490.xml"/><Relationship Id="rId38" Type="http://schemas.openxmlformats.org/officeDocument/2006/relationships/tags" Target="../tags/tag49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7" Type="http://schemas.openxmlformats.org/officeDocument/2006/relationships/image" Target="../media/image126.png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tags" Target="../tags/tag516.xml"/><Relationship Id="rId18" Type="http://schemas.openxmlformats.org/officeDocument/2006/relationships/tags" Target="../tags/tag521.xml"/><Relationship Id="rId26" Type="http://schemas.openxmlformats.org/officeDocument/2006/relationships/tags" Target="../tags/tag529.xml"/><Relationship Id="rId39" Type="http://schemas.openxmlformats.org/officeDocument/2006/relationships/tags" Target="../tags/tag542.xml"/><Relationship Id="rId21" Type="http://schemas.openxmlformats.org/officeDocument/2006/relationships/tags" Target="../tags/tag524.xml"/><Relationship Id="rId34" Type="http://schemas.openxmlformats.org/officeDocument/2006/relationships/tags" Target="../tags/tag537.xml"/><Relationship Id="rId42" Type="http://schemas.openxmlformats.org/officeDocument/2006/relationships/tags" Target="../tags/tag545.xml"/><Relationship Id="rId47" Type="http://schemas.openxmlformats.org/officeDocument/2006/relationships/tags" Target="../tags/tag550.xml"/><Relationship Id="rId7" Type="http://schemas.openxmlformats.org/officeDocument/2006/relationships/tags" Target="../tags/tag510.xml"/><Relationship Id="rId2" Type="http://schemas.openxmlformats.org/officeDocument/2006/relationships/tags" Target="../tags/tag505.xml"/><Relationship Id="rId16" Type="http://schemas.openxmlformats.org/officeDocument/2006/relationships/tags" Target="../tags/tag519.xml"/><Relationship Id="rId29" Type="http://schemas.openxmlformats.org/officeDocument/2006/relationships/tags" Target="../tags/tag532.xml"/><Relationship Id="rId11" Type="http://schemas.openxmlformats.org/officeDocument/2006/relationships/tags" Target="../tags/tag514.xml"/><Relationship Id="rId24" Type="http://schemas.openxmlformats.org/officeDocument/2006/relationships/tags" Target="../tags/tag527.xml"/><Relationship Id="rId32" Type="http://schemas.openxmlformats.org/officeDocument/2006/relationships/tags" Target="../tags/tag535.xml"/><Relationship Id="rId37" Type="http://schemas.openxmlformats.org/officeDocument/2006/relationships/tags" Target="../tags/tag540.xml"/><Relationship Id="rId40" Type="http://schemas.openxmlformats.org/officeDocument/2006/relationships/tags" Target="../tags/tag543.xml"/><Relationship Id="rId45" Type="http://schemas.openxmlformats.org/officeDocument/2006/relationships/tags" Target="../tags/tag548.xml"/><Relationship Id="rId5" Type="http://schemas.openxmlformats.org/officeDocument/2006/relationships/tags" Target="../tags/tag508.xml"/><Relationship Id="rId15" Type="http://schemas.openxmlformats.org/officeDocument/2006/relationships/tags" Target="../tags/tag518.xml"/><Relationship Id="rId23" Type="http://schemas.openxmlformats.org/officeDocument/2006/relationships/tags" Target="../tags/tag526.xml"/><Relationship Id="rId28" Type="http://schemas.openxmlformats.org/officeDocument/2006/relationships/tags" Target="../tags/tag531.xml"/><Relationship Id="rId36" Type="http://schemas.openxmlformats.org/officeDocument/2006/relationships/tags" Target="../tags/tag539.xml"/><Relationship Id="rId49" Type="http://schemas.openxmlformats.org/officeDocument/2006/relationships/slideLayout" Target="../slideLayouts/slideLayout2.xml"/><Relationship Id="rId10" Type="http://schemas.openxmlformats.org/officeDocument/2006/relationships/tags" Target="../tags/tag513.xml"/><Relationship Id="rId19" Type="http://schemas.openxmlformats.org/officeDocument/2006/relationships/tags" Target="../tags/tag522.xml"/><Relationship Id="rId31" Type="http://schemas.openxmlformats.org/officeDocument/2006/relationships/tags" Target="../tags/tag534.xml"/><Relationship Id="rId44" Type="http://schemas.openxmlformats.org/officeDocument/2006/relationships/tags" Target="../tags/tag547.xml"/><Relationship Id="rId4" Type="http://schemas.openxmlformats.org/officeDocument/2006/relationships/tags" Target="../tags/tag507.xml"/><Relationship Id="rId9" Type="http://schemas.openxmlformats.org/officeDocument/2006/relationships/tags" Target="../tags/tag512.xml"/><Relationship Id="rId14" Type="http://schemas.openxmlformats.org/officeDocument/2006/relationships/tags" Target="../tags/tag517.xml"/><Relationship Id="rId22" Type="http://schemas.openxmlformats.org/officeDocument/2006/relationships/tags" Target="../tags/tag525.xml"/><Relationship Id="rId27" Type="http://schemas.openxmlformats.org/officeDocument/2006/relationships/tags" Target="../tags/tag530.xml"/><Relationship Id="rId30" Type="http://schemas.openxmlformats.org/officeDocument/2006/relationships/tags" Target="../tags/tag533.xml"/><Relationship Id="rId35" Type="http://schemas.openxmlformats.org/officeDocument/2006/relationships/tags" Target="../tags/tag538.xml"/><Relationship Id="rId43" Type="http://schemas.openxmlformats.org/officeDocument/2006/relationships/tags" Target="../tags/tag546.xml"/><Relationship Id="rId48" Type="http://schemas.openxmlformats.org/officeDocument/2006/relationships/tags" Target="../tags/tag551.xml"/><Relationship Id="rId8" Type="http://schemas.openxmlformats.org/officeDocument/2006/relationships/tags" Target="../tags/tag511.xml"/><Relationship Id="rId3" Type="http://schemas.openxmlformats.org/officeDocument/2006/relationships/tags" Target="../tags/tag506.xml"/><Relationship Id="rId12" Type="http://schemas.openxmlformats.org/officeDocument/2006/relationships/tags" Target="../tags/tag515.xml"/><Relationship Id="rId17" Type="http://schemas.openxmlformats.org/officeDocument/2006/relationships/tags" Target="../tags/tag520.xml"/><Relationship Id="rId25" Type="http://schemas.openxmlformats.org/officeDocument/2006/relationships/tags" Target="../tags/tag528.xml"/><Relationship Id="rId33" Type="http://schemas.openxmlformats.org/officeDocument/2006/relationships/tags" Target="../tags/tag536.xml"/><Relationship Id="rId38" Type="http://schemas.openxmlformats.org/officeDocument/2006/relationships/tags" Target="../tags/tag541.xml"/><Relationship Id="rId46" Type="http://schemas.openxmlformats.org/officeDocument/2006/relationships/tags" Target="../tags/tag549.xml"/><Relationship Id="rId20" Type="http://schemas.openxmlformats.org/officeDocument/2006/relationships/tags" Target="../tags/tag523.xml"/><Relationship Id="rId41" Type="http://schemas.openxmlformats.org/officeDocument/2006/relationships/tags" Target="../tags/tag544.xml"/><Relationship Id="rId1" Type="http://schemas.openxmlformats.org/officeDocument/2006/relationships/tags" Target="../tags/tag504.xml"/><Relationship Id="rId6" Type="http://schemas.openxmlformats.org/officeDocument/2006/relationships/tags" Target="../tags/tag5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tags" Target="../tags/tag55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553.xml"/><Relationship Id="rId1" Type="http://schemas.openxmlformats.org/officeDocument/2006/relationships/tags" Target="../tags/tag552.xml"/><Relationship Id="rId6" Type="http://schemas.openxmlformats.org/officeDocument/2006/relationships/tags" Target="../tags/tag557.xml"/><Relationship Id="rId11" Type="http://schemas.openxmlformats.org/officeDocument/2006/relationships/image" Target="../media/image148.png"/><Relationship Id="rId5" Type="http://schemas.openxmlformats.org/officeDocument/2006/relationships/tags" Target="../tags/tag556.xml"/><Relationship Id="rId10" Type="http://schemas.openxmlformats.org/officeDocument/2006/relationships/image" Target="../media/image147.png"/><Relationship Id="rId4" Type="http://schemas.openxmlformats.org/officeDocument/2006/relationships/tags" Target="../tags/tag555.xml"/><Relationship Id="rId9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5.png"/><Relationship Id="rId3" Type="http://schemas.openxmlformats.org/officeDocument/2006/relationships/tags" Target="../tags/tag56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tags" Target="../tags/tag563.xml"/><Relationship Id="rId11" Type="http://schemas.openxmlformats.org/officeDocument/2006/relationships/image" Target="../media/image148.png"/><Relationship Id="rId5" Type="http://schemas.openxmlformats.org/officeDocument/2006/relationships/tags" Target="../tags/tag562.xml"/><Relationship Id="rId10" Type="http://schemas.openxmlformats.org/officeDocument/2006/relationships/image" Target="../media/image147.png"/><Relationship Id="rId4" Type="http://schemas.openxmlformats.org/officeDocument/2006/relationships/tags" Target="../tags/tag561.xml"/><Relationship Id="rId9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800166" y="5132829"/>
            <a:ext cx="21299318" cy="6790954"/>
            <a:chOff x="666716" y="2173904"/>
            <a:chExt cx="10649659" cy="3385735"/>
          </a:xfrm>
        </p:grpSpPr>
        <p:sp>
          <p:nvSpPr>
            <p:cNvPr id="78" name="Rectangle 77"/>
            <p:cNvSpPr/>
            <p:nvPr/>
          </p:nvSpPr>
          <p:spPr>
            <a:xfrm>
              <a:off x="8016155" y="2636520"/>
              <a:ext cx="804670" cy="1908463"/>
            </a:xfrm>
            <a:prstGeom prst="rect">
              <a:avLst/>
            </a:prstGeom>
            <a:solidFill>
              <a:srgbClr val="FF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31814" y="2636520"/>
              <a:ext cx="2993816" cy="1886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77098" y="2636520"/>
              <a:ext cx="2462116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6716" y="2636520"/>
              <a:ext cx="1912725" cy="18867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799" y="2829786"/>
              <a:ext cx="2495550" cy="47625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5048092" y="3067911"/>
              <a:ext cx="2443781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26513" y="2636520"/>
              <a:ext cx="0" cy="19989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25630" y="2636520"/>
              <a:ext cx="0" cy="19227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1908" y="3789045"/>
              <a:ext cx="448446" cy="3111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9825" y="3730306"/>
              <a:ext cx="355967" cy="428625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/>
            <p:nvPr/>
          </p:nvCxnSpPr>
          <p:spPr>
            <a:xfrm>
              <a:off x="2562640" y="4523222"/>
              <a:ext cx="245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031593" y="4523222"/>
              <a:ext cx="29673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339160" y="4502412"/>
              <a:ext cx="1124667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350 ns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0" y="4502412"/>
              <a:ext cx="1092607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440 ns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570260" y="4950692"/>
              <a:ext cx="6230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8392746" y="3343275"/>
              <a:ext cx="40835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281820" y="4952149"/>
              <a:ext cx="1361110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~895 ns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928" y="3789042"/>
              <a:ext cx="448446" cy="31115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6044" y="3730305"/>
              <a:ext cx="355967" cy="42862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7312" y="3124200"/>
              <a:ext cx="380628" cy="43815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254163" y="4158890"/>
              <a:ext cx="1295387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6209" y="4158890"/>
              <a:ext cx="1969450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rPr>
                <a:t>Total latency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82726" y="4184011"/>
              <a:ext cx="451406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C00000"/>
                  </a:solidFill>
                  <a:latin typeface="DINPro-Regular" panose="02000503030000020004" pitchFamily="50" charset="0"/>
                </a:rPr>
                <a:t>FB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7927" y="4158890"/>
              <a:ext cx="2721258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chemeClr val="accent2"/>
                  </a:solidFill>
                  <a:latin typeface="DINPro-Regular" panose="02000503030000020004" pitchFamily="50" charset="0"/>
                </a:rPr>
                <a:t>State preparation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4959" y="2732409"/>
              <a:ext cx="357768" cy="14478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6124" y="3117533"/>
              <a:ext cx="380628" cy="43815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37104" y="2725742"/>
              <a:ext cx="357768" cy="144780"/>
            </a:xfrm>
            <a:prstGeom prst="rect">
              <a:avLst/>
            </a:prstGeom>
          </p:spPr>
        </p:pic>
        <p:cxnSp>
          <p:nvCxnSpPr>
            <p:cNvPr id="88" name="Straight Connector 87"/>
            <p:cNvCxnSpPr/>
            <p:nvPr/>
          </p:nvCxnSpPr>
          <p:spPr>
            <a:xfrm flipH="1">
              <a:off x="8392746" y="2778130"/>
              <a:ext cx="438058" cy="3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0922" y="3213812"/>
              <a:ext cx="230550" cy="25495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609" y="2660696"/>
              <a:ext cx="242286" cy="25447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3318" y="3809516"/>
              <a:ext cx="264140" cy="254953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1746044" y="3343275"/>
              <a:ext cx="44126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46044" y="2783218"/>
              <a:ext cx="44891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7098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562640" y="2398233"/>
              <a:ext cx="626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77098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2880" y="2173904"/>
              <a:ext cx="345600" cy="154971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25521" y="2654588"/>
              <a:ext cx="2453685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0825" y="2832015"/>
              <a:ext cx="2495550" cy="47625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9494156" y="4176958"/>
              <a:ext cx="1295387" cy="607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813030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813030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479454" y="2767774"/>
              <a:ext cx="278727" cy="29479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77133" y="3075874"/>
              <a:ext cx="297388" cy="8673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7477134" y="3061049"/>
              <a:ext cx="289592" cy="2822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747676" y="2775842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751986" y="3336607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7758163" y="3936581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7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97" y="1034487"/>
            <a:ext cx="20197604" cy="11220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854" y="2621607"/>
            <a:ext cx="3788774" cy="2801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349" y="2976459"/>
            <a:ext cx="4114500" cy="2523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3294751" y="9716795"/>
            <a:ext cx="3469252" cy="8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6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97" y="1034487"/>
            <a:ext cx="20197604" cy="11220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117" y="10983508"/>
            <a:ext cx="4420648" cy="3268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588" y="11354175"/>
            <a:ext cx="4557600" cy="2794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3410180" y="11683078"/>
            <a:ext cx="4559528" cy="1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0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104" y="8675328"/>
            <a:ext cx="4420648" cy="326839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459"/>
          <a:stretch/>
        </p:blipFill>
        <p:spPr>
          <a:xfrm>
            <a:off x="464152" y="-16327"/>
            <a:ext cx="19638168" cy="87920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042" y="9091772"/>
            <a:ext cx="4557600" cy="2794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3509935" y="9333276"/>
            <a:ext cx="4559528" cy="114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35016" y="1141916"/>
            <a:ext cx="116249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02321" y="1141916"/>
            <a:ext cx="1250663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169621" y="1141916"/>
            <a:ext cx="116249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35014" y="8558262"/>
            <a:ext cx="125867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02316" y="8558262"/>
            <a:ext cx="1152880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91760" y="8558262"/>
            <a:ext cx="1093569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18523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12814314" y="8443131"/>
            <a:ext cx="1847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7318" dirty="0"/>
          </a:p>
        </p:txBody>
      </p:sp>
      <p:grpSp>
        <p:nvGrpSpPr>
          <p:cNvPr id="23" name="Group 22"/>
          <p:cNvGrpSpPr/>
          <p:nvPr/>
        </p:nvGrpSpPr>
        <p:grpSpPr>
          <a:xfrm>
            <a:off x="10248907" y="5337977"/>
            <a:ext cx="9620250" cy="7181850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22961" cy="2159853"/>
              <a:chOff x="6233674" y="2971118"/>
              <a:chExt cx="522961" cy="21598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35121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360836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40283"/>
              <a:chOff x="7248525" y="4318000"/>
              <a:chExt cx="981292" cy="1240283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-834842" y="6211021"/>
            <a:ext cx="9153344" cy="6031612"/>
            <a:chOff x="649379" y="2713000"/>
            <a:chExt cx="4576672" cy="30158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9351" y="4001606"/>
              <a:ext cx="4076700" cy="172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6501" y="2713000"/>
              <a:ext cx="3962400" cy="97790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649379" y="2982811"/>
              <a:ext cx="522961" cy="2159853"/>
              <a:chOff x="6233674" y="2971118"/>
              <a:chExt cx="522961" cy="215985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255385" y="1289651"/>
                  <a:ext cx="35121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268841" y="1306756"/>
                  <a:ext cx="360836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</p:grpSp>
      <p:grpSp>
        <p:nvGrpSpPr>
          <p:cNvPr id="72" name="Group 71"/>
          <p:cNvGrpSpPr/>
          <p:nvPr/>
        </p:nvGrpSpPr>
        <p:grpSpPr>
          <a:xfrm>
            <a:off x="4576295" y="2449847"/>
            <a:ext cx="9082040" cy="24892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486260" cy="454045"/>
              <a:chOff x="4463283" y="5629853"/>
              <a:chExt cx="486260" cy="45404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360836" cy="415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4800" dirty="0">
                    <a:latin typeface="DINPro-Regular" panose="02000503030000020004" pitchFamily="50" charset="0"/>
                  </a:rPr>
                  <a:t>Q3</a:t>
                </a: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58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12814314" y="8443131"/>
            <a:ext cx="1847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7318" dirty="0"/>
          </a:p>
        </p:txBody>
      </p:sp>
      <p:grpSp>
        <p:nvGrpSpPr>
          <p:cNvPr id="23" name="Group 22"/>
          <p:cNvGrpSpPr/>
          <p:nvPr/>
        </p:nvGrpSpPr>
        <p:grpSpPr>
          <a:xfrm>
            <a:off x="10248907" y="5337977"/>
            <a:ext cx="9620250" cy="7181850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22961" cy="2159853"/>
              <a:chOff x="6233674" y="2971118"/>
              <a:chExt cx="522961" cy="21598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35121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360836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40283"/>
              <a:chOff x="7248525" y="4318000"/>
              <a:chExt cx="981292" cy="1240283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4576295" y="2449847"/>
            <a:ext cx="9082040" cy="24892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486260" cy="454045"/>
              <a:chOff x="4463283" y="5629853"/>
              <a:chExt cx="486260" cy="45404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360836" cy="415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4800" dirty="0">
                    <a:latin typeface="DINPro-Regular" panose="02000503030000020004" pitchFamily="50" charset="0"/>
                  </a:rPr>
                  <a:t>Q3</a:t>
                </a: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-834837" y="6211024"/>
            <a:ext cx="9770410" cy="6107738"/>
            <a:chOff x="649379" y="2713000"/>
            <a:chExt cx="4885205" cy="3053869"/>
          </a:xfrm>
        </p:grpSpPr>
        <p:grpSp>
          <p:nvGrpSpPr>
            <p:cNvPr id="42" name="Group 41"/>
            <p:cNvGrpSpPr/>
            <p:nvPr/>
          </p:nvGrpSpPr>
          <p:grpSpPr>
            <a:xfrm>
              <a:off x="649379" y="2713000"/>
              <a:ext cx="4519522" cy="2429664"/>
              <a:chOff x="649379" y="2713000"/>
              <a:chExt cx="4519522" cy="24296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6501" y="2713000"/>
                <a:ext cx="3962400" cy="977900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649379" y="2982811"/>
                <a:ext cx="522961" cy="2159853"/>
                <a:chOff x="6233674" y="2971118"/>
                <a:chExt cx="522961" cy="2159853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6233674" y="2971118"/>
                  <a:ext cx="497716" cy="460372"/>
                  <a:chOff x="5255385" y="1289651"/>
                  <a:chExt cx="497716" cy="460372"/>
                </a:xfrm>
              </p:grpSpPr>
              <p:sp>
                <p:nvSpPr>
                  <p:cNvPr id="49" name="Oval 48"/>
                  <p:cNvSpPr/>
                  <p:nvPr/>
                </p:nvSpPr>
                <p:spPr>
                  <a:xfrm>
                    <a:off x="5321101" y="1317026"/>
                    <a:ext cx="432000" cy="4329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 dirty="0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5255385" y="1289651"/>
                    <a:ext cx="351218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4800" dirty="0">
                        <a:latin typeface="DINPro-Regular" panose="02000503030000020004" pitchFamily="50" charset="0"/>
                      </a:rPr>
                      <a:t>Q2</a:t>
                    </a:r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6272375" y="4687704"/>
                  <a:ext cx="484260" cy="443267"/>
                  <a:chOff x="5268841" y="1306756"/>
                  <a:chExt cx="484260" cy="443267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5321101" y="1317026"/>
                    <a:ext cx="432000" cy="4329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 dirty="0"/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5268841" y="1306756"/>
                    <a:ext cx="360836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4800" dirty="0">
                        <a:latin typeface="DINPro-Regular" panose="02000503030000020004" pitchFamily="50" charset="0"/>
                      </a:rPr>
                      <a:t>Q3</a:t>
                    </a:r>
                  </a:p>
                </p:txBody>
              </p:sp>
            </p:grp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581"/>
            <a:stretch/>
          </p:blipFill>
          <p:spPr>
            <a:xfrm>
              <a:off x="1248329" y="3880916"/>
              <a:ext cx="4286255" cy="1885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45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049" y="1108872"/>
            <a:ext cx="8496302" cy="5048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1905" y="1108872"/>
            <a:ext cx="8401050" cy="506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1903" y="11510178"/>
            <a:ext cx="8477252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62050" y="11395874"/>
            <a:ext cx="8458200" cy="501015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654869" y="6023495"/>
            <a:ext cx="10807066" cy="55282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81095" y="6290472"/>
            <a:ext cx="8515350" cy="50482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1236774" y="1108875"/>
            <a:ext cx="180850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(a.1)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1236770" y="6189383"/>
            <a:ext cx="185634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(b.1)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34256" y="1128438"/>
            <a:ext cx="180850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(a.2)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45539" y="6289705"/>
            <a:ext cx="185634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(b.2)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409013" y="11370987"/>
            <a:ext cx="180850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(c.2)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236774" y="11370983"/>
            <a:ext cx="180850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(c.1)</a:t>
            </a:r>
          </a:p>
        </p:txBody>
      </p:sp>
    </p:spTree>
    <p:extLst>
      <p:ext uri="{BB962C8B-B14F-4D97-AF65-F5344CB8AC3E}">
        <p14:creationId xmlns:p14="http://schemas.microsoft.com/office/powerpoint/2010/main" val="1906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5156" y="2840836"/>
            <a:ext cx="9086850" cy="58976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06305" y="2840836"/>
            <a:ext cx="9048750" cy="5897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4200" y="8603390"/>
            <a:ext cx="9067800" cy="5897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01552" y="8603390"/>
            <a:ext cx="9048752" cy="5897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202" y="2840844"/>
            <a:ext cx="116249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306308" y="2840844"/>
            <a:ext cx="1250663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306300" y="8738475"/>
            <a:ext cx="125867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6" y="8738475"/>
            <a:ext cx="1162498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4052" y="3013928"/>
            <a:ext cx="1379064" cy="461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8598" y="3013925"/>
            <a:ext cx="1387214" cy="4623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581" y="8842538"/>
            <a:ext cx="1935092" cy="5305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8596" y="8839473"/>
            <a:ext cx="1948908" cy="5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5946" y="1699407"/>
            <a:ext cx="10776874" cy="9429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83" y="1699407"/>
            <a:ext cx="10776874" cy="94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54360" y="1122218"/>
            <a:ext cx="21031200" cy="2651126"/>
          </a:xfrm>
        </p:spPr>
        <p:txBody>
          <a:bodyPr/>
          <a:lstStyle/>
          <a:p>
            <a:r>
              <a:rPr lang="en-US" dirty="0" smtClean="0"/>
              <a:t>Poster figures</a:t>
            </a:r>
            <a:endParaRPr lang="de-DE" dirty="0"/>
          </a:p>
        </p:txBody>
      </p:sp>
      <p:grpSp>
        <p:nvGrpSpPr>
          <p:cNvPr id="6" name="Group 5"/>
          <p:cNvGrpSpPr/>
          <p:nvPr/>
        </p:nvGrpSpPr>
        <p:grpSpPr>
          <a:xfrm>
            <a:off x="12069116" y="5098909"/>
            <a:ext cx="3850228" cy="1596366"/>
            <a:chOff x="761164" y="2892805"/>
            <a:chExt cx="2268205" cy="9404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2907" y="3488818"/>
              <a:ext cx="39681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6143" y="3488818"/>
              <a:ext cx="72344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5178" y="3488818"/>
              <a:ext cx="754191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1588051" y="2228588"/>
            <a:ext cx="8861698" cy="5616905"/>
          </a:xfrm>
          <a:prstGeom prst="roundRect">
            <a:avLst>
              <a:gd name="adj" fmla="val 4961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951044" y="2665684"/>
            <a:ext cx="406156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Gate set</a:t>
            </a: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53036" y="5763069"/>
            <a:ext cx="7958559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-1291833" y="4453556"/>
            <a:ext cx="3418942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Mathematical</a:t>
            </a: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 problem</a:t>
            </a:r>
          </a:p>
          <a:p>
            <a:pPr algn="ctr"/>
            <a:endParaRPr lang="de-DE" sz="3999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557035" y="4453555"/>
            <a:ext cx="2645468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Quantum </a:t>
            </a: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Circuit</a:t>
            </a:r>
            <a:endParaRPr lang="de-DE" sz="3999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70396" y="5725319"/>
            <a:ext cx="2910294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51010" y="4453558"/>
            <a:ext cx="334818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Quantum Algorithm</a:t>
            </a:r>
          </a:p>
          <a:p>
            <a:pPr algn="ctr"/>
            <a:endParaRPr lang="de-DE" sz="3999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615855" y="1321458"/>
            <a:ext cx="4675319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99" dirty="0">
                <a:solidFill>
                  <a:srgbClr val="0071BB"/>
                </a:solidFill>
                <a:latin typeface="DINPro" panose="020B0504020101020102" pitchFamily="34" charset="0"/>
              </a:rPr>
              <a:t>Quantum Computer</a:t>
            </a:r>
            <a:endParaRPr lang="de-DE" sz="3999" dirty="0">
              <a:solidFill>
                <a:srgbClr val="0071BB"/>
              </a:solidFill>
              <a:latin typeface="DINPro" panose="020B0504020101020102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3923" y="5913475"/>
            <a:ext cx="251690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Steps to follow</a:t>
            </a:r>
            <a:endParaRPr lang="de-DE" sz="2800" dirty="0">
              <a:latin typeface="DINPro" panose="020B050402010102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43851" y="5858294"/>
            <a:ext cx="249420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Goal and rules</a:t>
            </a:r>
            <a:endParaRPr lang="de-DE" sz="2800" dirty="0">
              <a:latin typeface="DINPro" panose="020B0504020101020102" pitchFamily="34" charset="0"/>
            </a:endParaRPr>
          </a:p>
        </p:txBody>
      </p:sp>
      <p:pic>
        <p:nvPicPr>
          <p:cNvPr id="21" name="Picture 2" descr="Résultat de recherche d'images pour &quot;icon lis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5107" y="4362890"/>
            <a:ext cx="1222014" cy="122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16038257" y="5769069"/>
            <a:ext cx="1518780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585521" y="2199184"/>
            <a:ext cx="2679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What QC can do</a:t>
            </a:r>
            <a:endParaRPr lang="de-DE" sz="2800" dirty="0">
              <a:latin typeface="DINPro" panose="020B0504020101020102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2076030" y="3445670"/>
            <a:ext cx="3850228" cy="1596366"/>
            <a:chOff x="761164" y="2892805"/>
            <a:chExt cx="2268205" cy="94043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62907" y="3488818"/>
              <a:ext cx="39681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86143" y="3488818"/>
              <a:ext cx="72344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5178" y="3488818"/>
              <a:ext cx="754191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303376" y="4023524"/>
            <a:ext cx="918420" cy="309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grpSp>
        <p:nvGrpSpPr>
          <p:cNvPr id="26" name="Group 25"/>
          <p:cNvGrpSpPr/>
          <p:nvPr/>
        </p:nvGrpSpPr>
        <p:grpSpPr>
          <a:xfrm>
            <a:off x="16153395" y="3978945"/>
            <a:ext cx="1223144" cy="3134490"/>
            <a:chOff x="9100665" y="1763479"/>
            <a:chExt cx="611572" cy="1567245"/>
          </a:xfrm>
        </p:grpSpPr>
        <p:pic>
          <p:nvPicPr>
            <p:cNvPr id="27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599"/>
            <a:stretch/>
          </p:blipFill>
          <p:spPr bwMode="auto">
            <a:xfrm>
              <a:off x="9100666" y="1763479"/>
              <a:ext cx="611007" cy="50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236019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/>
            <a:stretch/>
          </p:blipFill>
          <p:spPr bwMode="auto">
            <a:xfrm>
              <a:off x="9101230" y="2953031"/>
              <a:ext cx="611007" cy="37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489695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721621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15859120" y="7113436"/>
            <a:ext cx="18770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operations</a:t>
            </a:r>
            <a:endParaRPr lang="de-DE" sz="2800" dirty="0">
              <a:latin typeface="DINPro" panose="020B0504020101020102" pitchFamily="34" charset="0"/>
            </a:endParaRPr>
          </a:p>
        </p:txBody>
      </p:sp>
      <p:cxnSp>
        <p:nvCxnSpPr>
          <p:cNvPr id="42" name="Straight Arrow Connector 41"/>
          <p:cNvCxnSpPr>
            <a:stCxn id="5" idx="2"/>
          </p:cNvCxnSpPr>
          <p:nvPr/>
        </p:nvCxnSpPr>
        <p:spPr>
          <a:xfrm flipH="1">
            <a:off x="13965238" y="5159467"/>
            <a:ext cx="0" cy="565854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088113" y="5763494"/>
            <a:ext cx="204998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Decompose</a:t>
            </a:r>
            <a:endParaRPr lang="de-DE" sz="28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6" grpId="0" animBg="1"/>
      <p:bldP spid="18" grpId="0"/>
      <p:bldP spid="19" grpId="0"/>
      <p:bldP spid="20" grpId="0"/>
      <p:bldP spid="32" grpId="0"/>
      <p:bldP spid="40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954815" y="5098909"/>
            <a:ext cx="3850228" cy="1596366"/>
            <a:chOff x="761164" y="2892805"/>
            <a:chExt cx="2268205" cy="9404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2907" y="3488818"/>
              <a:ext cx="39681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6143" y="3488818"/>
              <a:ext cx="72344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5178" y="3488818"/>
              <a:ext cx="754191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solidFill>
                    <a:srgbClr val="1F407A"/>
                  </a:solidFill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1473751" y="3904119"/>
            <a:ext cx="8861698" cy="3941368"/>
          </a:xfrm>
          <a:prstGeom prst="roundRect">
            <a:avLst>
              <a:gd name="adj" fmla="val 4961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1862395" y="4453555"/>
            <a:ext cx="406156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3999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Gate set</a:t>
            </a: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553037" y="5763069"/>
            <a:ext cx="3278609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-1291833" y="4453556"/>
            <a:ext cx="3418942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Mathematical</a:t>
            </a: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 problem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7442735" y="4453555"/>
            <a:ext cx="2645468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Quantum </a:t>
            </a:r>
          </a:p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Circuit</a:t>
            </a:r>
            <a:endParaRPr lang="de-DE" sz="3999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170396" y="5725319"/>
            <a:ext cx="2910294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151010" y="4453558"/>
            <a:ext cx="334818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999" dirty="0">
                <a:solidFill>
                  <a:schemeClr val="tx1"/>
                </a:solidFill>
                <a:latin typeface="DINPro" panose="020B0504020101020102" pitchFamily="34" charset="0"/>
              </a:rPr>
              <a:t>Quantum Algorithm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681247" y="3131206"/>
            <a:ext cx="4675319" cy="707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999" dirty="0">
                <a:solidFill>
                  <a:srgbClr val="0071BB"/>
                </a:solidFill>
                <a:latin typeface="DINPro" panose="020B0504020101020102" pitchFamily="34" charset="0"/>
              </a:rPr>
              <a:t>Quantum Computer</a:t>
            </a:r>
            <a:endParaRPr lang="de-DE" sz="3999" dirty="0">
              <a:solidFill>
                <a:srgbClr val="0071BB"/>
              </a:solidFill>
              <a:latin typeface="DINPro" panose="020B0504020101020102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23923" y="5913475"/>
            <a:ext cx="251690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Steps to follow</a:t>
            </a:r>
            <a:endParaRPr lang="de-DE" sz="2800" dirty="0">
              <a:latin typeface="DINPro" panose="020B050402010102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43851" y="5858294"/>
            <a:ext cx="249420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Goal and rules</a:t>
            </a:r>
            <a:endParaRPr lang="de-DE" sz="2800" dirty="0">
              <a:latin typeface="DINPro" panose="020B0504020101020102" pitchFamily="34" charset="0"/>
            </a:endParaRPr>
          </a:p>
        </p:txBody>
      </p:sp>
      <p:pic>
        <p:nvPicPr>
          <p:cNvPr id="21" name="Picture 2" descr="Résultat de recherche d'images pour &quot;icon lis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5107" y="4362890"/>
            <a:ext cx="1222014" cy="122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15923956" y="5769069"/>
            <a:ext cx="1518780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459703" y="6959539"/>
            <a:ext cx="2679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What QC can do</a:t>
            </a:r>
            <a:endParaRPr lang="de-DE" sz="2800" dirty="0">
              <a:latin typeface="DINPro" panose="020B0504020101020102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1987382" y="5233541"/>
            <a:ext cx="3850228" cy="1596366"/>
            <a:chOff x="761164" y="2892805"/>
            <a:chExt cx="2268205" cy="94043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62907" y="3488818"/>
              <a:ext cx="39681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86143" y="3488818"/>
              <a:ext cx="723443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5178" y="3488818"/>
              <a:ext cx="754191" cy="344421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16189076" y="4023524"/>
            <a:ext cx="918420" cy="309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grpSp>
        <p:nvGrpSpPr>
          <p:cNvPr id="26" name="Group 25"/>
          <p:cNvGrpSpPr/>
          <p:nvPr/>
        </p:nvGrpSpPr>
        <p:grpSpPr>
          <a:xfrm>
            <a:off x="16039095" y="3978945"/>
            <a:ext cx="1223144" cy="3134490"/>
            <a:chOff x="9100665" y="1763479"/>
            <a:chExt cx="611572" cy="1567245"/>
          </a:xfrm>
        </p:grpSpPr>
        <p:pic>
          <p:nvPicPr>
            <p:cNvPr id="27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599"/>
            <a:stretch/>
          </p:blipFill>
          <p:spPr bwMode="auto">
            <a:xfrm>
              <a:off x="9100666" y="1763479"/>
              <a:ext cx="611007" cy="50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236019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/>
            <a:stretch/>
          </p:blipFill>
          <p:spPr bwMode="auto">
            <a:xfrm>
              <a:off x="9101230" y="2953031"/>
              <a:ext cx="611007" cy="37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489695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721621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15744819" y="7113436"/>
            <a:ext cx="18770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34"/>
            <a:r>
              <a:rPr lang="en-US" sz="2800" dirty="0">
                <a:latin typeface="DINPro" panose="020B0504020101020102" pitchFamily="34" charset="0"/>
              </a:rPr>
              <a:t>operations</a:t>
            </a:r>
            <a:endParaRPr lang="de-DE" sz="28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6" grpId="0" animBg="1"/>
      <p:bldP spid="18" grpId="0"/>
      <p:bldP spid="19" grpId="0"/>
      <p:bldP spid="20" grpId="0"/>
      <p:bldP spid="32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-816792" y="8042283"/>
            <a:ext cx="21299318" cy="6202822"/>
            <a:chOff x="658403" y="3628631"/>
            <a:chExt cx="10649659" cy="3098453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098453"/>
              <a:chOff x="666716" y="2173904"/>
              <a:chExt cx="10649659" cy="3098453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>
                  <a:latin typeface="DINPro" panose="020B0504020101020102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755175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350 ns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755175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440 ns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937116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≈ 895 ns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93580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379609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chemeClr val="bg2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Total latency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38007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869743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chemeClr val="accent2"/>
                    </a:solidFill>
                    <a:latin typeface="DINPro" panose="020B0504020101020102" pitchFamily="34" charset="0"/>
                  </a:rPr>
                  <a:t>State preparation</a:t>
                </a: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93580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11706130" y="-510693"/>
            <a:ext cx="12496746" cy="5188696"/>
            <a:chOff x="2544414" y="457238"/>
            <a:chExt cx="6248373" cy="2594348"/>
          </a:xfrm>
        </p:grpSpPr>
        <p:grpSp>
          <p:nvGrpSpPr>
            <p:cNvPr id="152" name="Group 151"/>
            <p:cNvGrpSpPr/>
            <p:nvPr/>
          </p:nvGrpSpPr>
          <p:grpSpPr>
            <a:xfrm>
              <a:off x="2544414" y="457238"/>
              <a:ext cx="6248373" cy="2594348"/>
              <a:chOff x="2544414" y="457238"/>
              <a:chExt cx="6248373" cy="259434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829003" y="490932"/>
                <a:ext cx="1963784" cy="25606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599" dirty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Sample</a:t>
                </a:r>
              </a:p>
              <a:p>
                <a:pPr algn="ctr"/>
                <a:endParaRPr lang="en-US" sz="3599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599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599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599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sz="3599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44414" y="490932"/>
                <a:ext cx="2344190" cy="9610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599" dirty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HDAWG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54327" y="2003999"/>
                <a:ext cx="2875270" cy="10371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599" dirty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UHFQA</a:t>
                </a:r>
              </a:p>
              <a:p>
                <a:pPr algn="ctr"/>
                <a:endParaRPr lang="en-US" sz="3599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sz="3599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3012704" y="1466238"/>
                <a:ext cx="0" cy="67592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3025979" y="1549893"/>
                <a:ext cx="1170738" cy="32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Code word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5439537" y="2344149"/>
                <a:ext cx="1396788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5288606" y="2654981"/>
                <a:ext cx="1547719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7635" y="1436481"/>
                <a:ext cx="1677706" cy="769752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551600" y="2010139"/>
                <a:ext cx="1011303" cy="32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RO pulse</a:t>
                </a:r>
                <a:endParaRPr lang="de-DE" sz="3599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69957" y="2674572"/>
                <a:ext cx="1042305" cy="32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Data </a:t>
                </a:r>
                <a:r>
                  <a:rPr lang="en-US" sz="3599" dirty="0" err="1">
                    <a:solidFill>
                      <a:srgbClr val="734687"/>
                    </a:solidFill>
                    <a:latin typeface="DINPro" panose="020B0504020101020102" pitchFamily="34" charset="0"/>
                  </a:rPr>
                  <a:t>acq</a:t>
                </a:r>
                <a:r>
                  <a:rPr lang="en-US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.</a:t>
                </a:r>
                <a:endParaRPr lang="de-DE" sz="3599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4898517" y="826570"/>
                <a:ext cx="1930486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5221271" y="457238"/>
                <a:ext cx="1207607" cy="32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rgbClr val="ED7D31"/>
                    </a:solidFill>
                    <a:latin typeface="DINPro" panose="020B0504020101020102" pitchFamily="34" charset="0"/>
                  </a:rPr>
                  <a:t>State prep.</a:t>
                </a:r>
                <a:endParaRPr lang="de-DE" sz="3599" dirty="0">
                  <a:solidFill>
                    <a:srgbClr val="ED7D3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596146" y="948203"/>
                <a:ext cx="380072" cy="32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  <a:endParaRPr lang="de-DE" sz="3599" dirty="0">
                  <a:solidFill>
                    <a:srgbClr val="C00000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898517" y="1321871"/>
                <a:ext cx="193048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393282" y="2409778"/>
                <a:ext cx="810204" cy="375199"/>
                <a:chOff x="4393282" y="2471558"/>
                <a:chExt cx="810204" cy="375199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4451902" y="2523655"/>
                  <a:ext cx="751584" cy="323102"/>
                </a:xfrm>
                <a:prstGeom prst="rect">
                  <a:avLst/>
                </a:prstGeom>
                <a:noFill/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99" dirty="0" err="1">
                      <a:latin typeface="DINPro" panose="020B0504020101020102" pitchFamily="34" charset="0"/>
                    </a:rPr>
                    <a:t>Integr</a:t>
                  </a:r>
                  <a:r>
                    <a:rPr lang="en-US" sz="3599" dirty="0">
                      <a:latin typeface="DINPro" panose="020B0504020101020102" pitchFamily="34" charset="0"/>
                    </a:rPr>
                    <a:t>.</a:t>
                  </a:r>
                  <a:endParaRPr lang="de-DE" sz="3599" dirty="0"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393282" y="2471558"/>
                  <a:ext cx="751584" cy="3231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99" dirty="0" err="1">
                      <a:solidFill>
                        <a:srgbClr val="734687"/>
                      </a:solidFill>
                      <a:latin typeface="DINPro" panose="020B0504020101020102" pitchFamily="34" charset="0"/>
                    </a:rPr>
                    <a:t>Integr</a:t>
                  </a:r>
                  <a:r>
                    <a:rPr lang="en-US" sz="3599" dirty="0">
                      <a:latin typeface="DINPro" panose="020B0504020101020102" pitchFamily="34" charset="0"/>
                    </a:rPr>
                    <a:t>.</a:t>
                  </a:r>
                  <a:endParaRPr lang="de-DE" sz="3599" dirty="0">
                    <a:latin typeface="DINPro" panose="020B0504020101020102" pitchFamily="34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2916374" y="2410047"/>
                <a:ext cx="1172053" cy="379611"/>
                <a:chOff x="2706315" y="2431423"/>
                <a:chExt cx="1172053" cy="379611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2758125" y="2487932"/>
                  <a:ext cx="1120243" cy="3231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99" dirty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706315" y="2431423"/>
                  <a:ext cx="1120243" cy="3231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599" dirty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cxnSp>
            <p:nvCxnSpPr>
              <p:cNvPr id="125" name="Elbow Connector 124"/>
              <p:cNvCxnSpPr/>
              <p:nvPr/>
            </p:nvCxnSpPr>
            <p:spPr>
              <a:xfrm flipV="1">
                <a:off x="3004952" y="1321873"/>
                <a:ext cx="1865302" cy="94425"/>
              </a:xfrm>
              <a:prstGeom prst="bentConnector3">
                <a:avLst>
                  <a:gd name="adj1" fmla="val 723"/>
                </a:avLst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012115" y="2088676"/>
                <a:ext cx="0" cy="30205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187078" y="2629012"/>
                <a:ext cx="215728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4657480" y="2783981"/>
                <a:ext cx="172483" cy="123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0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69900" y="2783981"/>
                <a:ext cx="172483" cy="123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0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>
              <a:xfrm>
                <a:off x="5065529" y="1510217"/>
                <a:ext cx="728135" cy="420122"/>
              </a:xfrm>
              <a:prstGeom prst="arc">
                <a:avLst>
                  <a:gd name="adj1" fmla="val 5216506"/>
                  <a:gd name="adj2" fmla="val 5158986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3599">
                  <a:latin typeface="DINPro" panose="020B0504020101020102" pitchFamily="34" charset="0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 flipV="1">
                <a:off x="5434775" y="1880535"/>
                <a:ext cx="0" cy="96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1" name="Picture 15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6769" y="1639898"/>
                <a:ext cx="362205" cy="176777"/>
              </a:xfrm>
              <a:prstGeom prst="rect">
                <a:avLst/>
              </a:prstGeom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5810547" y="1528598"/>
              <a:ext cx="937116" cy="32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599" dirty="0">
                  <a:latin typeface="DINPro" panose="020B0504020101020102" pitchFamily="34" charset="0"/>
                </a:rPr>
                <a:t>≈ 895 ns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07600" y="2938118"/>
            <a:ext cx="12202090" cy="5132313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89962" cy="245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599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28575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28575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846045" cy="269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71756" cy="269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3999" dirty="0" err="1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1011038" cy="269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3999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313900" cy="269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3999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7" y="5781129"/>
              <a:ext cx="614844" cy="284784"/>
              <a:chOff x="4393282" y="2471558"/>
              <a:chExt cx="828351" cy="378749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69730" cy="326653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69731" cy="3266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18" y="5781321"/>
              <a:ext cx="890033" cy="288102"/>
              <a:chOff x="2706315" y="2431423"/>
              <a:chExt cx="1199109" cy="383163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147299" cy="326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147299" cy="32665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599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593560" cy="245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599" dirty="0">
                  <a:latin typeface="DINPro" panose="020B0504020101020102" pitchFamily="34" charset="0"/>
                </a:rPr>
                <a:t>≈ </a:t>
              </a:r>
              <a:r>
                <a:rPr lang="de-DE" sz="3599" dirty="0">
                  <a:latin typeface="DINPro-Regular" panose="02000503030000020004" pitchFamily="50" charset="0"/>
                </a:rPr>
                <a:t>895 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1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-2072928" y="1390393"/>
            <a:ext cx="21562666" cy="6485971"/>
            <a:chOff x="2268884" y="956206"/>
            <a:chExt cx="21562666" cy="6485971"/>
          </a:xfrm>
        </p:grpSpPr>
        <p:grpSp>
          <p:nvGrpSpPr>
            <p:cNvPr id="6" name="Group 5"/>
            <p:cNvGrpSpPr/>
            <p:nvPr/>
          </p:nvGrpSpPr>
          <p:grpSpPr>
            <a:xfrm>
              <a:off x="15091389" y="2541680"/>
              <a:ext cx="3850227" cy="1596366"/>
              <a:chOff x="761164" y="2892805"/>
              <a:chExt cx="2268204" cy="94043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164" y="2911855"/>
                <a:ext cx="633413" cy="59324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7398" y="2902330"/>
                <a:ext cx="553050" cy="62359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349" y="2892805"/>
                <a:ext cx="897403" cy="64020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62907" y="3488818"/>
                <a:ext cx="396813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86143" y="3488818"/>
                <a:ext cx="723442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CNOT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75178" y="3488818"/>
                <a:ext cx="754190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SWAP</a:t>
                </a:r>
              </a:p>
            </p:txBody>
          </p:sp>
        </p:grpSp>
        <p:sp>
          <p:nvSpPr>
            <p:cNvPr id="4" name="Rounded Rectangle 3"/>
            <p:cNvSpPr/>
            <p:nvPr/>
          </p:nvSpPr>
          <p:spPr>
            <a:xfrm>
              <a:off x="14776603" y="1708126"/>
              <a:ext cx="9054947" cy="5734051"/>
            </a:xfrm>
            <a:prstGeom prst="roundRect">
              <a:avLst>
                <a:gd name="adj" fmla="val 4961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264096" y="1896326"/>
              <a:ext cx="3985983" cy="2308402"/>
            </a:xfrm>
            <a:prstGeom prst="roundRect">
              <a:avLst>
                <a:gd name="adj" fmla="val 9404"/>
              </a:avLst>
            </a:prstGeom>
            <a:solidFill>
              <a:srgbClr val="C2ECD1"/>
            </a:solidFill>
            <a:ln w="28575"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68884" y="3208517"/>
              <a:ext cx="3418942" cy="249378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Mathematical</a:t>
              </a:r>
            </a:p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 problem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979364" y="1896326"/>
              <a:ext cx="2645468" cy="230840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Long quantum </a:t>
              </a:r>
            </a:p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circuit</a:t>
              </a:r>
              <a:endParaRPr lang="de-DE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731110" y="4480280"/>
              <a:ext cx="2910294" cy="0"/>
            </a:xfrm>
            <a:prstGeom prst="straightConnector1">
              <a:avLst/>
            </a:prstGeom>
            <a:ln w="28575" cap="sq">
              <a:solidFill>
                <a:srgbClr val="0071BB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8654575" y="3208517"/>
              <a:ext cx="3348180" cy="249378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dirty="0" err="1">
                  <a:solidFill>
                    <a:schemeClr val="tx1"/>
                  </a:solidFill>
                  <a:latin typeface="DINPro" panose="020B0504020101020102" pitchFamily="34" charset="0"/>
                </a:rPr>
                <a:t>Variational</a:t>
              </a:r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 quantum algorithm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950464" y="956206"/>
              <a:ext cx="4675319" cy="707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999" dirty="0">
                  <a:solidFill>
                    <a:srgbClr val="0071BB"/>
                  </a:solidFill>
                  <a:latin typeface="DINPro" panose="020B0504020101020102" pitchFamily="34" charset="0"/>
                </a:rPr>
                <a:t>Quantum Computer</a:t>
              </a:r>
              <a:endParaRPr lang="de-DE" sz="3999" dirty="0">
                <a:solidFill>
                  <a:srgbClr val="0071BB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127482" y="4668433"/>
              <a:ext cx="251690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en-US" sz="2800" dirty="0">
                  <a:latin typeface="DINPro" panose="020B0504020101020102" pitchFamily="34" charset="0"/>
                </a:rPr>
                <a:t>Steps to follow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80758" y="4613250"/>
              <a:ext cx="249420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en-US" sz="2800" dirty="0">
                  <a:latin typeface="DINPro" panose="020B0504020101020102" pitchFamily="34" charset="0"/>
                </a:rPr>
                <a:t>Goal and rules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pic>
          <p:nvPicPr>
            <p:cNvPr id="21" name="Picture 2" descr="Résultat de recherche d'images pour &quot;icon list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672" y="3117851"/>
              <a:ext cx="1222014" cy="122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19288125" y="3107066"/>
              <a:ext cx="1690548" cy="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937677" y="4369848"/>
              <a:ext cx="2655001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defTabSz="1828834"/>
              <a:r>
                <a:rPr lang="en-US" sz="2800" dirty="0">
                  <a:latin typeface="DINPro" panose="020B0504020101020102" pitchFamily="34" charset="0"/>
                </a:rPr>
                <a:t>What QC can do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5374749" y="2608362"/>
              <a:ext cx="3850227" cy="1596366"/>
              <a:chOff x="761164" y="2892805"/>
              <a:chExt cx="2268204" cy="94043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1164" y="2911855"/>
                <a:ext cx="633413" cy="59324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37398" y="2902330"/>
                <a:ext cx="553050" cy="62359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74349" y="2892805"/>
                <a:ext cx="897403" cy="640204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62907" y="3488818"/>
                <a:ext cx="396813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latin typeface="DINPro" panose="020B0504020101020102" pitchFamily="34" charset="0"/>
                  </a:rPr>
                  <a:t>CZ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86143" y="3488818"/>
                <a:ext cx="723442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latin typeface="DINPro" panose="020B0504020101020102" pitchFamily="34" charset="0"/>
                  </a:rPr>
                  <a:t>CNOT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75178" y="3488818"/>
                <a:ext cx="754190" cy="344421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/>
                <a:r>
                  <a:rPr lang="de-DE" sz="3199" dirty="0">
                    <a:latin typeface="DINPro" panose="020B0504020101020102" pitchFamily="34" charset="0"/>
                  </a:rPr>
                  <a:t>SWAP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9630739" y="2102287"/>
              <a:ext cx="918420" cy="5152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9480474" y="1878916"/>
              <a:ext cx="1222016" cy="2338866"/>
              <a:chOff x="9100665" y="1763479"/>
              <a:chExt cx="611008" cy="1169433"/>
            </a:xfrm>
          </p:grpSpPr>
          <p:pic>
            <p:nvPicPr>
              <p:cNvPr id="27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7599"/>
              <a:stretch/>
            </p:blipFill>
            <p:spPr bwMode="auto">
              <a:xfrm>
                <a:off x="9100666" y="1763479"/>
                <a:ext cx="611007" cy="503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 b="22439"/>
              <a:stretch/>
            </p:blipFill>
            <p:spPr bwMode="auto">
              <a:xfrm>
                <a:off x="9100665" y="2236019"/>
                <a:ext cx="611007" cy="240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/>
              <a:stretch/>
            </p:blipFill>
            <p:spPr bwMode="auto">
              <a:xfrm>
                <a:off x="9100665" y="2555219"/>
                <a:ext cx="611007" cy="377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 b="49668"/>
              <a:stretch/>
            </p:blipFill>
            <p:spPr bwMode="auto">
              <a:xfrm>
                <a:off x="9100665" y="2476838"/>
                <a:ext cx="611007" cy="7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19184305" y="4337964"/>
              <a:ext cx="1877052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en-US" sz="2800" dirty="0">
                  <a:latin typeface="DINPro" panose="020B0504020101020102" pitchFamily="34" charset="0"/>
                </a:rPr>
                <a:t>operations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5264096" y="5037559"/>
              <a:ext cx="3985983" cy="2217662"/>
            </a:xfrm>
            <a:prstGeom prst="roundRect">
              <a:avLst>
                <a:gd name="adj" fmla="val 9404"/>
              </a:avLst>
            </a:prstGeom>
            <a:solidFill>
              <a:srgbClr val="BBD3EB"/>
            </a:solidFill>
            <a:ln w="28575"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58209" y="5694727"/>
              <a:ext cx="1075205" cy="100702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6664216" y="6674109"/>
              <a:ext cx="1414170" cy="58464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/>
              <a:r>
                <a:rPr lang="de-DE" sz="3199" dirty="0">
                  <a:latin typeface="DINPro" panose="020B0504020101020102" pitchFamily="34" charset="0"/>
                </a:rPr>
                <a:t>C-ARB</a:t>
              </a:r>
            </a:p>
          </p:txBody>
        </p:sp>
        <p:pic>
          <p:nvPicPr>
            <p:cNvPr id="45" name="Picture 2" descr="Résultat de recherche d'images pour &quot;icon list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2299" y="4942428"/>
              <a:ext cx="1222014" cy="122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ounded Rectangle 45"/>
            <p:cNvSpPr/>
            <p:nvPr/>
          </p:nvSpPr>
          <p:spPr>
            <a:xfrm>
              <a:off x="20978673" y="5037559"/>
              <a:ext cx="2645468" cy="220612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Short quantum </a:t>
              </a:r>
            </a:p>
            <a:p>
              <a:pPr algn="ctr"/>
              <a:r>
                <a:rPr lang="en-US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circuit</a:t>
              </a:r>
              <a:endParaRPr lang="de-DE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311241" y="1907134"/>
              <a:ext cx="3782574" cy="646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99" dirty="0">
                  <a:latin typeface="DINPro" panose="020B0504020101020102" pitchFamily="34" charset="0"/>
                </a:rPr>
                <a:t>Standard gate set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472120" y="5070598"/>
              <a:ext cx="3562194" cy="6462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99" dirty="0">
                  <a:latin typeface="DINPro" panose="020B0504020101020102" pitchFamily="34" charset="0"/>
                </a:rPr>
                <a:t>Tailored gate set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9277557" y="6210068"/>
              <a:ext cx="1690548" cy="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2056596" y="3117851"/>
              <a:ext cx="3188167" cy="3055940"/>
              <a:chOff x="12056596" y="3117851"/>
              <a:chExt cx="3188167" cy="305594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2056596" y="4518030"/>
                <a:ext cx="2935754" cy="0"/>
              </a:xfrm>
              <a:prstGeom prst="straightConnector1">
                <a:avLst/>
              </a:prstGeom>
              <a:ln w="28575" cap="sq">
                <a:solidFill>
                  <a:srgbClr val="0071BB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14990854" y="3117851"/>
                <a:ext cx="0" cy="3055940"/>
              </a:xfrm>
              <a:prstGeom prst="straightConnector1">
                <a:avLst/>
              </a:prstGeom>
              <a:ln w="28575" cap="sq">
                <a:solidFill>
                  <a:srgbClr val="0071BB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14992350" y="3117851"/>
                <a:ext cx="252413" cy="0"/>
              </a:xfrm>
              <a:prstGeom prst="straightConnector1">
                <a:avLst/>
              </a:prstGeom>
              <a:ln w="28575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14990114" y="6173791"/>
                <a:ext cx="254649" cy="0"/>
              </a:xfrm>
              <a:prstGeom prst="straightConnector1">
                <a:avLst/>
              </a:prstGeom>
              <a:ln w="28575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/>
            <p:cNvSpPr/>
            <p:nvPr/>
          </p:nvSpPr>
          <p:spPr>
            <a:xfrm>
              <a:off x="17014825" y="6291263"/>
              <a:ext cx="565150" cy="410484"/>
            </a:xfrm>
            <a:prstGeom prst="rect">
              <a:avLst/>
            </a:prstGeom>
            <a:solidFill>
              <a:srgbClr val="BBD3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3478" dirty="0"/>
            </a:p>
          </p:txBody>
        </p:sp>
        <p:pic>
          <p:nvPicPr>
            <p:cNvPr id="67" name="Picture 6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67338" y="6364909"/>
              <a:ext cx="463238" cy="254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3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-3894220" y="2540681"/>
            <a:ext cx="19411329" cy="4337853"/>
            <a:chOff x="447591" y="2111802"/>
            <a:chExt cx="19387855" cy="4332545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781731" y="4357049"/>
              <a:ext cx="32373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8188331" y="2508457"/>
              <a:ext cx="1837504" cy="57871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3199" dirty="0">
                  <a:solidFill>
                    <a:schemeClr val="bg2">
                      <a:lumMod val="50000"/>
                    </a:schemeClr>
                  </a:solidFill>
                  <a:latin typeface="DINPro" panose="020B0504020101020102" pitchFamily="34" charset="0"/>
                </a:rPr>
                <a:t>Quantum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875714" y="3105487"/>
              <a:ext cx="3943309" cy="2898545"/>
            </a:xfrm>
            <a:prstGeom prst="roundRect">
              <a:avLst>
                <a:gd name="adj" fmla="val 6616"/>
              </a:avLst>
            </a:prstGeom>
            <a:solidFill>
              <a:srgbClr val="DCCAE4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401">
                <a:latin typeface="DINPro" panose="020B0504020101020102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263979" y="3095295"/>
              <a:ext cx="3943309" cy="2898545"/>
            </a:xfrm>
            <a:prstGeom prst="roundRect">
              <a:avLst>
                <a:gd name="adj" fmla="val 6616"/>
              </a:avLst>
            </a:prstGeom>
            <a:solidFill>
              <a:srgbClr val="D9D9D9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401">
                <a:latin typeface="DINPro" panose="020B0504020101020102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491" y="5499924"/>
              <a:ext cx="3718732" cy="94442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Classical optimization </a:t>
              </a:r>
            </a:p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problem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7591" y="2111802"/>
              <a:ext cx="3175444" cy="5179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Fermionic problem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472631" y="2883317"/>
              <a:ext cx="587907" cy="710354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474356" y="4544567"/>
              <a:ext cx="586182" cy="668795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17851" y="3553326"/>
              <a:ext cx="3866469" cy="5179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Qubit Hamiltonian, e.g.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03206" y="3291087"/>
              <a:ext cx="3505059" cy="5179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solidFill>
                    <a:schemeClr val="bg2">
                      <a:lumMod val="50000"/>
                    </a:schemeClr>
                  </a:solidFill>
                  <a:latin typeface="DINPro" panose="020B0504020101020102" pitchFamily="34" charset="0"/>
                </a:rPr>
                <a:t>1. Prepare trial state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01933" y="4503011"/>
              <a:ext cx="3905814" cy="94442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solidFill>
                    <a:srgbClr val="6B6767"/>
                  </a:solidFill>
                  <a:latin typeface="DINPro" panose="020B0504020101020102" pitchFamily="34" charset="0"/>
                </a:rPr>
                <a:t>2. Measure expectation </a:t>
              </a:r>
            </a:p>
            <a:p>
              <a:pPr defTabSz="914373"/>
              <a:r>
                <a:rPr lang="de-DE" sz="2800" dirty="0">
                  <a:solidFill>
                    <a:srgbClr val="6B6767"/>
                  </a:solidFill>
                  <a:latin typeface="DINPro" panose="020B0504020101020102" pitchFamily="34" charset="0"/>
                </a:rPr>
                <a:t>    values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44227" y="3291087"/>
              <a:ext cx="3248171" cy="5179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1. Compute Energy 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2374300" y="4255464"/>
              <a:ext cx="345779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028045" y="4503011"/>
              <a:ext cx="3377440" cy="94442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2. Adjust variational </a:t>
              </a:r>
            </a:p>
            <a:p>
              <a:pPr defTabSz="914373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     parameters</a:t>
              </a:r>
            </a:p>
          </p:txBody>
        </p:sp>
        <p:cxnSp>
          <p:nvCxnSpPr>
            <p:cNvPr id="18" name="Elbow Connector 17"/>
            <p:cNvCxnSpPr>
              <a:stCxn id="6" idx="0"/>
              <a:endCxn id="7" idx="0"/>
            </p:cNvCxnSpPr>
            <p:nvPr/>
          </p:nvCxnSpPr>
          <p:spPr>
            <a:xfrm rot="16200000" flipV="1">
              <a:off x="12536406" y="794523"/>
              <a:ext cx="10192" cy="4611735"/>
            </a:xfrm>
            <a:prstGeom prst="bentConnector3">
              <a:avLst>
                <a:gd name="adj1" fmla="val 2342936"/>
              </a:avLst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7023048" y="4213567"/>
              <a:ext cx="464400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576436" y="3765988"/>
              <a:ext cx="2259010" cy="94442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Approximate </a:t>
              </a:r>
            </a:p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ground state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955" y="4130176"/>
              <a:ext cx="3539552" cy="71253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292" y="3913467"/>
              <a:ext cx="914286" cy="38171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2759" y="3882513"/>
              <a:ext cx="2212571" cy="45485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692" y="5539621"/>
              <a:ext cx="1033143" cy="29028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8331" y="2481359"/>
              <a:ext cx="261748" cy="29670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4976451" y="2508454"/>
              <a:ext cx="1806471" cy="578713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3199" dirty="0">
                  <a:solidFill>
                    <a:srgbClr val="7030A0"/>
                  </a:solidFill>
                  <a:latin typeface="DINPro" panose="020B0504020101020102" pitchFamily="34" charset="0"/>
                </a:rPr>
                <a:t>Classical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40983" y="3813462"/>
              <a:ext cx="520695" cy="51790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2800" dirty="0">
                  <a:latin typeface="DINPro" panose="020B0504020101020102" pitchFamily="34" charset="0"/>
                </a:rPr>
                <a:t>or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880" y="5468582"/>
              <a:ext cx="2596133" cy="38499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7244" y="3807617"/>
              <a:ext cx="322286" cy="2720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9800" y="4716176"/>
              <a:ext cx="322286" cy="2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8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520821" y="4765556"/>
            <a:ext cx="323734" cy="0"/>
          </a:xfrm>
          <a:prstGeom prst="straightConnector1">
            <a:avLst/>
          </a:prstGeom>
          <a:ln w="38100" cap="sq">
            <a:solidFill>
              <a:srgbClr val="3673A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66081" y="1795390"/>
            <a:ext cx="3711081" cy="58464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3199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Quantum computer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004257" y="5176896"/>
            <a:ext cx="6636337" cy="1738852"/>
          </a:xfrm>
          <a:prstGeom prst="roundRect">
            <a:avLst>
              <a:gd name="adj" fmla="val 6616"/>
            </a:avLst>
          </a:prstGeom>
          <a:solidFill>
            <a:srgbClr val="DCCAE4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014107" y="2474456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859470" y="6392527"/>
            <a:ext cx="72999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Classical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3777459" y="2507950"/>
            <a:ext cx="496679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Quantum chemistry problem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-1427732" y="3125467"/>
            <a:ext cx="1099311" cy="1074647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-271785" y="4094667"/>
            <a:ext cx="3906647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673AF"/>
                </a:solidFill>
                <a:latin typeface="DINPro" panose="020B0504020101020102" pitchFamily="34" charset="0"/>
              </a:rPr>
              <a:t>Qubit Hamiltonian, e.g.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53332" y="2664936"/>
            <a:ext cx="354148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1. Prepare trial state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3326" y="3314300"/>
            <a:ext cx="497052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6B6767"/>
                </a:solidFill>
                <a:latin typeface="DINPro" panose="020B0504020101020102" pitchFamily="34" charset="0"/>
              </a:rPr>
              <a:t>2. Measure expectation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72765" y="5357191"/>
            <a:ext cx="328192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1. Compute Energy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238346" y="4610648"/>
            <a:ext cx="0" cy="397323"/>
          </a:xfrm>
          <a:prstGeom prst="straightConnector1">
            <a:avLst/>
          </a:prstGeom>
          <a:ln w="381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2762" y="6124124"/>
            <a:ext cx="527266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2. Adjust variational parameters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050682" y="4800737"/>
            <a:ext cx="464400" cy="0"/>
          </a:xfrm>
          <a:prstGeom prst="straightConnector1">
            <a:avLst/>
          </a:prstGeom>
          <a:ln w="381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778552" y="4180410"/>
            <a:ext cx="2282484" cy="95410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Approximate </a:t>
            </a:r>
          </a:p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ground state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06" y="4736614"/>
            <a:ext cx="3539552" cy="7125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30" y="2743748"/>
            <a:ext cx="914286" cy="381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692" y="5404831"/>
            <a:ext cx="2212571" cy="454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139" y="6263609"/>
            <a:ext cx="1033143" cy="290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78" y="4604588"/>
            <a:ext cx="261748" cy="2967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466081" y="6992548"/>
            <a:ext cx="3679725" cy="58464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3199" dirty="0">
                <a:solidFill>
                  <a:srgbClr val="7030A0"/>
                </a:solidFill>
                <a:latin typeface="DINPro" panose="020B0504020101020102" pitchFamily="34" charset="0"/>
              </a:rPr>
              <a:t>Classical computer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874418" y="4378074"/>
            <a:ext cx="526106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or</a:t>
            </a:r>
          </a:p>
        </p:txBody>
      </p:sp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62" y="3888743"/>
            <a:ext cx="2596133" cy="38499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692" y="4429037"/>
            <a:ext cx="322286" cy="27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0222" y="5176904"/>
            <a:ext cx="1097937" cy="3827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6" idx="3"/>
            <a:endCxn id="7" idx="3"/>
          </p:cNvCxnSpPr>
          <p:nvPr/>
        </p:nvCxnSpPr>
        <p:spPr>
          <a:xfrm flipV="1">
            <a:off x="10640584" y="3448125"/>
            <a:ext cx="18212" cy="2598196"/>
          </a:xfrm>
          <a:prstGeom prst="bentConnector3">
            <a:avLst>
              <a:gd name="adj1" fmla="val 135521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-1584317" y="5122658"/>
            <a:ext cx="1211572" cy="838987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4166507" y="2626856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-4212455" y="2447541"/>
            <a:ext cx="3987602" cy="4468211"/>
          </a:xfrm>
          <a:prstGeom prst="roundRect">
            <a:avLst>
              <a:gd name="adj" fmla="val 6616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38A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282820" y="4765556"/>
            <a:ext cx="323734" cy="0"/>
          </a:xfrm>
          <a:prstGeom prst="straightConnector1">
            <a:avLst/>
          </a:prstGeom>
          <a:ln w="38100" cap="sq">
            <a:solidFill>
              <a:srgbClr val="3673A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28082" y="1795390"/>
            <a:ext cx="3711081" cy="58464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3199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Quantum computer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66257" y="5176896"/>
            <a:ext cx="6636337" cy="1738852"/>
          </a:xfrm>
          <a:prstGeom prst="roundRect">
            <a:avLst>
              <a:gd name="adj" fmla="val 6616"/>
            </a:avLst>
          </a:prstGeom>
          <a:solidFill>
            <a:srgbClr val="DCCAE4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76107" y="2474456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1">
              <a:latin typeface="DINPro" panose="020B0504020101020102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163522" y="3279053"/>
            <a:ext cx="3775079" cy="26776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Examples:</a:t>
            </a:r>
          </a:p>
          <a:p>
            <a:pPr marL="457187" indent="-457187" defTabSz="914373">
              <a:buFontTx/>
              <a:buChar char="-"/>
            </a:pPr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Quantum chemistry</a:t>
            </a:r>
          </a:p>
          <a:p>
            <a:pPr defTabSz="914373"/>
            <a:endParaRPr lang="de-DE" sz="2800" dirty="0">
              <a:solidFill>
                <a:srgbClr val="38AA8F"/>
              </a:solidFill>
              <a:latin typeface="DINPro" panose="020B0504020101020102" pitchFamily="34" charset="0"/>
            </a:endParaRPr>
          </a:p>
          <a:p>
            <a:pPr marL="457187" indent="-457187" defTabSz="914373">
              <a:buFontTx/>
              <a:buChar char="-"/>
            </a:pPr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Classical combinatorial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067714" y="1917996"/>
            <a:ext cx="496679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7816" y="4094667"/>
            <a:ext cx="3906647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673AF"/>
                </a:solidFill>
                <a:latin typeface="DINPro" panose="020B0504020101020102" pitchFamily="34" charset="0"/>
              </a:rPr>
              <a:t>Qubit Hamiltonian, e.g.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15332" y="2664936"/>
            <a:ext cx="354148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1. Prepare trial state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15325" y="3314300"/>
            <a:ext cx="497052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6B6767"/>
                </a:solidFill>
                <a:latin typeface="DINPro" panose="020B0504020101020102" pitchFamily="34" charset="0"/>
              </a:rPr>
              <a:t>2. Measure expectation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4764" y="5357191"/>
            <a:ext cx="328192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1. Compute Energy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8000346" y="4610648"/>
            <a:ext cx="0" cy="397323"/>
          </a:xfrm>
          <a:prstGeom prst="straightConnector1">
            <a:avLst/>
          </a:prstGeom>
          <a:ln w="381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34761" y="6124124"/>
            <a:ext cx="527266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2. Adjust variational parameters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1812682" y="4800737"/>
            <a:ext cx="464400" cy="0"/>
          </a:xfrm>
          <a:prstGeom prst="straightConnector1">
            <a:avLst/>
          </a:prstGeom>
          <a:ln w="381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540550" y="4180410"/>
            <a:ext cx="2282484" cy="95410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Approximate </a:t>
            </a:r>
          </a:p>
          <a:p>
            <a:pPr defTabSz="914373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ground state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94" y="4736614"/>
            <a:ext cx="3539552" cy="712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738" y="2743750"/>
            <a:ext cx="917229" cy="38243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93" y="5404831"/>
            <a:ext cx="2212571" cy="454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138" y="6263609"/>
            <a:ext cx="1033143" cy="290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78" y="4604588"/>
            <a:ext cx="261748" cy="2967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28081" y="6992548"/>
            <a:ext cx="3679725" cy="58464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3199" dirty="0">
                <a:solidFill>
                  <a:srgbClr val="7030A0"/>
                </a:solidFill>
                <a:latin typeface="DINPro" panose="020B0504020101020102" pitchFamily="34" charset="0"/>
              </a:rPr>
              <a:t>Classical computer</a:t>
            </a:r>
          </a:p>
        </p:txBody>
      </p:sp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262" y="3888743"/>
            <a:ext cx="2596133" cy="38499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692" y="4429037"/>
            <a:ext cx="322286" cy="27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219" y="5176904"/>
            <a:ext cx="1097937" cy="3827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6" idx="3"/>
            <a:endCxn id="7" idx="3"/>
          </p:cNvCxnSpPr>
          <p:nvPr/>
        </p:nvCxnSpPr>
        <p:spPr>
          <a:xfrm flipV="1">
            <a:off x="11402586" y="3448125"/>
            <a:ext cx="18212" cy="2598196"/>
          </a:xfrm>
          <a:prstGeom prst="bentConnector3">
            <a:avLst>
              <a:gd name="adj1" fmla="val 135521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-124977" y="4747227"/>
            <a:ext cx="449318" cy="1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9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r="59513"/>
          <a:stretch/>
        </p:blipFill>
        <p:spPr>
          <a:xfrm>
            <a:off x="1487582" y="1871230"/>
            <a:ext cx="2392595" cy="39893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94514" y="2111189"/>
            <a:ext cx="1942126" cy="3723953"/>
            <a:chOff x="8336326" y="1676997"/>
            <a:chExt cx="1942126" cy="3723953"/>
          </a:xfrm>
        </p:grpSpPr>
        <p:sp>
          <p:nvSpPr>
            <p:cNvPr id="6" name="Freeform 5"/>
            <p:cNvSpPr/>
            <p:nvPr/>
          </p:nvSpPr>
          <p:spPr>
            <a:xfrm rot="10800000" flipH="1">
              <a:off x="8365079" y="3391836"/>
              <a:ext cx="1182618" cy="1568425"/>
            </a:xfrm>
            <a:custGeom>
              <a:avLst/>
              <a:gdLst>
                <a:gd name="connsiteX0" fmla="*/ 1013460 w 1086698"/>
                <a:gd name="connsiteY0" fmla="*/ 0 h 2354580"/>
                <a:gd name="connsiteX1" fmla="*/ 1074420 w 1086698"/>
                <a:gd name="connsiteY1" fmla="*/ 624840 h 2354580"/>
                <a:gd name="connsiteX2" fmla="*/ 800100 w 1086698"/>
                <a:gd name="connsiteY2" fmla="*/ 1577340 h 2354580"/>
                <a:gd name="connsiteX3" fmla="*/ 541020 w 1086698"/>
                <a:gd name="connsiteY3" fmla="*/ 1958340 h 2354580"/>
                <a:gd name="connsiteX4" fmla="*/ 0 w 1086698"/>
                <a:gd name="connsiteY4" fmla="*/ 2354580 h 2354580"/>
                <a:gd name="connsiteX5" fmla="*/ 0 w 1086698"/>
                <a:gd name="connsiteY5" fmla="*/ 2354580 h 2354580"/>
                <a:gd name="connsiteX6" fmla="*/ 0 w 108669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6" fmla="*/ 0 w 1101941"/>
                <a:gd name="connsiteY6" fmla="*/ 2346960 h 2354580"/>
                <a:gd name="connsiteX0" fmla="*/ 1517610 w 1606091"/>
                <a:gd name="connsiteY0" fmla="*/ 0 h 2354580"/>
                <a:gd name="connsiteX1" fmla="*/ 1603778 w 1606091"/>
                <a:gd name="connsiteY1" fmla="*/ 624840 h 2354580"/>
                <a:gd name="connsiteX2" fmla="*/ 1433790 w 1606091"/>
                <a:gd name="connsiteY2" fmla="*/ 1409700 h 2354580"/>
                <a:gd name="connsiteX3" fmla="*/ 1045170 w 1606091"/>
                <a:gd name="connsiteY3" fmla="*/ 1958340 h 2354580"/>
                <a:gd name="connsiteX4" fmla="*/ 504150 w 1606091"/>
                <a:gd name="connsiteY4" fmla="*/ 2354580 h 2354580"/>
                <a:gd name="connsiteX5" fmla="*/ 504150 w 1606091"/>
                <a:gd name="connsiteY5" fmla="*/ 2354580 h 2354580"/>
                <a:gd name="connsiteX6" fmla="*/ 0 w 1606091"/>
                <a:gd name="connsiteY6" fmla="*/ 2261574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0" fmla="*/ 1171006 w 1259487"/>
                <a:gd name="connsiteY0" fmla="*/ 0 h 2432205"/>
                <a:gd name="connsiteX1" fmla="*/ 1257174 w 1259487"/>
                <a:gd name="connsiteY1" fmla="*/ 624840 h 2432205"/>
                <a:gd name="connsiteX2" fmla="*/ 1087186 w 1259487"/>
                <a:gd name="connsiteY2" fmla="*/ 1409700 h 2432205"/>
                <a:gd name="connsiteX3" fmla="*/ 698566 w 1259487"/>
                <a:gd name="connsiteY3" fmla="*/ 1958340 h 2432205"/>
                <a:gd name="connsiteX4" fmla="*/ 157546 w 1259487"/>
                <a:gd name="connsiteY4" fmla="*/ 2354580 h 2432205"/>
                <a:gd name="connsiteX5" fmla="*/ 0 w 1259487"/>
                <a:gd name="connsiteY5" fmla="*/ 2432205 h 2432205"/>
                <a:gd name="connsiteX0" fmla="*/ 1171006 w 1261246"/>
                <a:gd name="connsiteY0" fmla="*/ 0 h 2432205"/>
                <a:gd name="connsiteX1" fmla="*/ 1257174 w 1261246"/>
                <a:gd name="connsiteY1" fmla="*/ 624840 h 2432205"/>
                <a:gd name="connsiteX2" fmla="*/ 1087186 w 1261246"/>
                <a:gd name="connsiteY2" fmla="*/ 1409700 h 2432205"/>
                <a:gd name="connsiteX3" fmla="*/ 698566 w 1261246"/>
                <a:gd name="connsiteY3" fmla="*/ 1958340 h 2432205"/>
                <a:gd name="connsiteX4" fmla="*/ 157546 w 1261246"/>
                <a:gd name="connsiteY4" fmla="*/ 2354580 h 2432205"/>
                <a:gd name="connsiteX5" fmla="*/ 0 w 1261246"/>
                <a:gd name="connsiteY5" fmla="*/ 2432205 h 2432205"/>
                <a:gd name="connsiteX0" fmla="*/ 1218270 w 1276204"/>
                <a:gd name="connsiteY0" fmla="*/ 0 h 2443849"/>
                <a:gd name="connsiteX1" fmla="*/ 1257174 w 1276204"/>
                <a:gd name="connsiteY1" fmla="*/ 636484 h 2443849"/>
                <a:gd name="connsiteX2" fmla="*/ 1087186 w 1276204"/>
                <a:gd name="connsiteY2" fmla="*/ 1421344 h 2443849"/>
                <a:gd name="connsiteX3" fmla="*/ 698566 w 1276204"/>
                <a:gd name="connsiteY3" fmla="*/ 1969984 h 2443849"/>
                <a:gd name="connsiteX4" fmla="*/ 157546 w 1276204"/>
                <a:gd name="connsiteY4" fmla="*/ 2366224 h 2443849"/>
                <a:gd name="connsiteX5" fmla="*/ 0 w 1276204"/>
                <a:gd name="connsiteY5" fmla="*/ 2443849 h 2443849"/>
                <a:gd name="connsiteX0" fmla="*/ 1218270 w 1262171"/>
                <a:gd name="connsiteY0" fmla="*/ 0 h 2443849"/>
                <a:gd name="connsiteX1" fmla="*/ 1257174 w 1262171"/>
                <a:gd name="connsiteY1" fmla="*/ 636484 h 2443849"/>
                <a:gd name="connsiteX2" fmla="*/ 1087186 w 1262171"/>
                <a:gd name="connsiteY2" fmla="*/ 1421344 h 2443849"/>
                <a:gd name="connsiteX3" fmla="*/ 698566 w 1262171"/>
                <a:gd name="connsiteY3" fmla="*/ 1969984 h 2443849"/>
                <a:gd name="connsiteX4" fmla="*/ 157546 w 1262171"/>
                <a:gd name="connsiteY4" fmla="*/ 2366224 h 2443849"/>
                <a:gd name="connsiteX5" fmla="*/ 0 w 1262171"/>
                <a:gd name="connsiteY5" fmla="*/ 2443849 h 2443849"/>
                <a:gd name="connsiteX0" fmla="*/ 1265535 w 1274257"/>
                <a:gd name="connsiteY0" fmla="*/ 0 h 2447730"/>
                <a:gd name="connsiteX1" fmla="*/ 1257174 w 1274257"/>
                <a:gd name="connsiteY1" fmla="*/ 640365 h 2447730"/>
                <a:gd name="connsiteX2" fmla="*/ 1087186 w 1274257"/>
                <a:gd name="connsiteY2" fmla="*/ 1425225 h 2447730"/>
                <a:gd name="connsiteX3" fmla="*/ 698566 w 1274257"/>
                <a:gd name="connsiteY3" fmla="*/ 1973865 h 2447730"/>
                <a:gd name="connsiteX4" fmla="*/ 157546 w 1274257"/>
                <a:gd name="connsiteY4" fmla="*/ 2370105 h 2447730"/>
                <a:gd name="connsiteX5" fmla="*/ 0 w 1274257"/>
                <a:gd name="connsiteY5" fmla="*/ 2447730 h 2447730"/>
                <a:gd name="connsiteX0" fmla="*/ 1265535 w 1274258"/>
                <a:gd name="connsiteY0" fmla="*/ 0 h 2447730"/>
                <a:gd name="connsiteX1" fmla="*/ 1257174 w 1274258"/>
                <a:gd name="connsiteY1" fmla="*/ 640365 h 2447730"/>
                <a:gd name="connsiteX2" fmla="*/ 1087186 w 1274258"/>
                <a:gd name="connsiteY2" fmla="*/ 1425225 h 2447730"/>
                <a:gd name="connsiteX3" fmla="*/ 698566 w 1274258"/>
                <a:gd name="connsiteY3" fmla="*/ 1973865 h 2447730"/>
                <a:gd name="connsiteX4" fmla="*/ 157546 w 1274258"/>
                <a:gd name="connsiteY4" fmla="*/ 2370105 h 2447730"/>
                <a:gd name="connsiteX5" fmla="*/ 0 w 1274258"/>
                <a:gd name="connsiteY5" fmla="*/ 2447730 h 2447730"/>
                <a:gd name="connsiteX0" fmla="*/ 1265535 w 1276902"/>
                <a:gd name="connsiteY0" fmla="*/ 0 h 2447730"/>
                <a:gd name="connsiteX1" fmla="*/ 1257174 w 1276902"/>
                <a:gd name="connsiteY1" fmla="*/ 640365 h 2447730"/>
                <a:gd name="connsiteX2" fmla="*/ 1087186 w 1276902"/>
                <a:gd name="connsiteY2" fmla="*/ 1425225 h 2447730"/>
                <a:gd name="connsiteX3" fmla="*/ 698566 w 1276902"/>
                <a:gd name="connsiteY3" fmla="*/ 1973865 h 2447730"/>
                <a:gd name="connsiteX4" fmla="*/ 157546 w 1276902"/>
                <a:gd name="connsiteY4" fmla="*/ 2370105 h 2447730"/>
                <a:gd name="connsiteX5" fmla="*/ 0 w 1276902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81415"/>
                <a:gd name="connsiteY0" fmla="*/ 0 h 2447730"/>
                <a:gd name="connsiteX1" fmla="*/ 1269777 w 1281415"/>
                <a:gd name="connsiteY1" fmla="*/ 473471 h 2447730"/>
                <a:gd name="connsiteX2" fmla="*/ 1087186 w 1281415"/>
                <a:gd name="connsiteY2" fmla="*/ 1425225 h 2447730"/>
                <a:gd name="connsiteX3" fmla="*/ 698566 w 1281415"/>
                <a:gd name="connsiteY3" fmla="*/ 1973865 h 2447730"/>
                <a:gd name="connsiteX4" fmla="*/ 157546 w 1281415"/>
                <a:gd name="connsiteY4" fmla="*/ 2370105 h 2447730"/>
                <a:gd name="connsiteX5" fmla="*/ 0 w 1281415"/>
                <a:gd name="connsiteY5" fmla="*/ 2447730 h 2447730"/>
                <a:gd name="connsiteX0" fmla="*/ 1265535 w 1278616"/>
                <a:gd name="connsiteY0" fmla="*/ 0 h 2447730"/>
                <a:gd name="connsiteX1" fmla="*/ 1269777 w 1278616"/>
                <a:gd name="connsiteY1" fmla="*/ 473471 h 2447730"/>
                <a:gd name="connsiteX2" fmla="*/ 1087186 w 1278616"/>
                <a:gd name="connsiteY2" fmla="*/ 1425225 h 2447730"/>
                <a:gd name="connsiteX3" fmla="*/ 698566 w 1278616"/>
                <a:gd name="connsiteY3" fmla="*/ 1973865 h 2447730"/>
                <a:gd name="connsiteX4" fmla="*/ 157546 w 1278616"/>
                <a:gd name="connsiteY4" fmla="*/ 2370105 h 2447730"/>
                <a:gd name="connsiteX5" fmla="*/ 0 w 1278616"/>
                <a:gd name="connsiteY5" fmla="*/ 2447730 h 2447730"/>
                <a:gd name="connsiteX0" fmla="*/ 1265535 w 1274421"/>
                <a:gd name="connsiteY0" fmla="*/ 0 h 2447730"/>
                <a:gd name="connsiteX1" fmla="*/ 1269777 w 1274421"/>
                <a:gd name="connsiteY1" fmla="*/ 473471 h 2447730"/>
                <a:gd name="connsiteX2" fmla="*/ 1087186 w 1274421"/>
                <a:gd name="connsiteY2" fmla="*/ 1425225 h 2447730"/>
                <a:gd name="connsiteX3" fmla="*/ 698566 w 1274421"/>
                <a:gd name="connsiteY3" fmla="*/ 1973865 h 2447730"/>
                <a:gd name="connsiteX4" fmla="*/ 157546 w 1274421"/>
                <a:gd name="connsiteY4" fmla="*/ 2370105 h 2447730"/>
                <a:gd name="connsiteX5" fmla="*/ 0 w 1274421"/>
                <a:gd name="connsiteY5" fmla="*/ 2447730 h 2447730"/>
                <a:gd name="connsiteX0" fmla="*/ 1265535 w 1265536"/>
                <a:gd name="connsiteY0" fmla="*/ 0 h 2447730"/>
                <a:gd name="connsiteX1" fmla="*/ 1087186 w 1265536"/>
                <a:gd name="connsiteY1" fmla="*/ 1425225 h 2447730"/>
                <a:gd name="connsiteX2" fmla="*/ 698566 w 1265536"/>
                <a:gd name="connsiteY2" fmla="*/ 1973865 h 2447730"/>
                <a:gd name="connsiteX3" fmla="*/ 157546 w 1265536"/>
                <a:gd name="connsiteY3" fmla="*/ 2370105 h 2447730"/>
                <a:gd name="connsiteX4" fmla="*/ 0 w 1265536"/>
                <a:gd name="connsiteY4" fmla="*/ 2447730 h 24477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698566 w 1530214"/>
                <a:gd name="connsiteY1" fmla="*/ 2035965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71176 w 1571176"/>
                <a:gd name="connsiteY0" fmla="*/ 0 h 2602978"/>
                <a:gd name="connsiteX1" fmla="*/ 815150 w 1571176"/>
                <a:gd name="connsiteY1" fmla="*/ 193505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64875 w 1564875"/>
                <a:gd name="connsiteY0" fmla="*/ 0 h 2556403"/>
                <a:gd name="connsiteX1" fmla="*/ 846659 w 1564875"/>
                <a:gd name="connsiteY1" fmla="*/ 1861308 h 2556403"/>
                <a:gd name="connsiteX2" fmla="*/ 0 w 1564875"/>
                <a:gd name="connsiteY2" fmla="*/ 2556403 h 2556403"/>
                <a:gd name="connsiteX0" fmla="*/ 1564875 w 1564875"/>
                <a:gd name="connsiteY0" fmla="*/ 0 h 2556403"/>
                <a:gd name="connsiteX1" fmla="*/ 843509 w 1564875"/>
                <a:gd name="connsiteY1" fmla="*/ 1861308 h 2556403"/>
                <a:gd name="connsiteX2" fmla="*/ 0 w 1564875"/>
                <a:gd name="connsiteY2" fmla="*/ 2556403 h 255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4875" h="2556403">
                  <a:moveTo>
                    <a:pt x="1564875" y="0"/>
                  </a:moveTo>
                  <a:cubicBezTo>
                    <a:pt x="1290785" y="1270271"/>
                    <a:pt x="871678" y="1840183"/>
                    <a:pt x="843509" y="1861308"/>
                  </a:cubicBezTo>
                  <a:cubicBezTo>
                    <a:pt x="582171" y="2235625"/>
                    <a:pt x="16345" y="2554713"/>
                    <a:pt x="0" y="2556403"/>
                  </a:cubicBezTo>
                </a:path>
              </a:pathLst>
            </a:custGeom>
            <a:noFill/>
            <a:ln>
              <a:solidFill>
                <a:srgbClr val="FFC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478"/>
            </a:p>
          </p:txBody>
        </p:sp>
        <p:sp>
          <p:nvSpPr>
            <p:cNvPr id="7" name="Freeform 6"/>
            <p:cNvSpPr/>
            <p:nvPr/>
          </p:nvSpPr>
          <p:spPr>
            <a:xfrm rot="10800000" flipH="1">
              <a:off x="8655734" y="3163127"/>
              <a:ext cx="1247662" cy="1801001"/>
            </a:xfrm>
            <a:custGeom>
              <a:avLst/>
              <a:gdLst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4466 w 1315835"/>
                <a:gd name="connsiteY0" fmla="*/ 0 h 2926080"/>
                <a:gd name="connsiteX1" fmla="*/ 1311146 w 1315835"/>
                <a:gd name="connsiteY1" fmla="*/ 502920 h 2926080"/>
                <a:gd name="connsiteX2" fmla="*/ 1067306 w 1315835"/>
                <a:gd name="connsiteY2" fmla="*/ 1226820 h 2926080"/>
                <a:gd name="connsiteX3" fmla="*/ 351026 w 1315835"/>
                <a:gd name="connsiteY3" fmla="*/ 1965960 h 2926080"/>
                <a:gd name="connsiteX4" fmla="*/ 91946 w 1315835"/>
                <a:gd name="connsiteY4" fmla="*/ 2331720 h 2926080"/>
                <a:gd name="connsiteX5" fmla="*/ 506 w 1315835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1932"/>
                <a:gd name="connsiteY0" fmla="*/ 0 h 2926080"/>
                <a:gd name="connsiteX1" fmla="*/ 1310640 w 1311932"/>
                <a:gd name="connsiteY1" fmla="*/ 502920 h 2926080"/>
                <a:gd name="connsiteX2" fmla="*/ 1066800 w 1311932"/>
                <a:gd name="connsiteY2" fmla="*/ 1226820 h 2926080"/>
                <a:gd name="connsiteX3" fmla="*/ 350520 w 1311932"/>
                <a:gd name="connsiteY3" fmla="*/ 1965960 h 2926080"/>
                <a:gd name="connsiteX4" fmla="*/ 91440 w 1311932"/>
                <a:gd name="connsiteY4" fmla="*/ 2331720 h 2926080"/>
                <a:gd name="connsiteX5" fmla="*/ 0 w 1311932"/>
                <a:gd name="connsiteY5" fmla="*/ 2926080 h 2926080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179666 w 1400158"/>
                <a:gd name="connsiteY4" fmla="*/ 2331720 h 2918317"/>
                <a:gd name="connsiteX5" fmla="*/ 0 w 1400158"/>
                <a:gd name="connsiteY5" fmla="*/ 2918317 h 2918317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0 w 1400158"/>
                <a:gd name="connsiteY4" fmla="*/ 2918317 h 2918317"/>
                <a:gd name="connsiteX0" fmla="*/ 1398866 w 1398867"/>
                <a:gd name="connsiteY0" fmla="*/ 1 h 2415398"/>
                <a:gd name="connsiteX1" fmla="*/ 1155026 w 1398867"/>
                <a:gd name="connsiteY1" fmla="*/ 723901 h 2415398"/>
                <a:gd name="connsiteX2" fmla="*/ 438746 w 1398867"/>
                <a:gd name="connsiteY2" fmla="*/ 1463041 h 2415398"/>
                <a:gd name="connsiteX3" fmla="*/ 0 w 1398867"/>
                <a:gd name="connsiteY3" fmla="*/ 2415398 h 2415398"/>
                <a:gd name="connsiteX0" fmla="*/ 1650940 w 1650940"/>
                <a:gd name="connsiteY0" fmla="*/ 0 h 2935484"/>
                <a:gd name="connsiteX1" fmla="*/ 1155026 w 1650940"/>
                <a:gd name="connsiteY1" fmla="*/ 1243987 h 2935484"/>
                <a:gd name="connsiteX2" fmla="*/ 438746 w 1650940"/>
                <a:gd name="connsiteY2" fmla="*/ 1983127 h 2935484"/>
                <a:gd name="connsiteX3" fmla="*/ 0 w 1650940"/>
                <a:gd name="connsiteY3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501765 w 1650940"/>
                <a:gd name="connsiteY1" fmla="*/ 1878334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70255 w 1650940"/>
                <a:gd name="connsiteY1" fmla="*/ 1913265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63952 w 1650940"/>
                <a:gd name="connsiteY1" fmla="*/ 1955957 h 2935484"/>
                <a:gd name="connsiteX2" fmla="*/ 0 w 1650940"/>
                <a:gd name="connsiteY2" fmla="*/ 2935484 h 293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940" h="2935484">
                  <a:moveTo>
                    <a:pt x="1650940" y="0"/>
                  </a:moveTo>
                  <a:cubicBezTo>
                    <a:pt x="1196740" y="1298075"/>
                    <a:pt x="568959" y="1726753"/>
                    <a:pt x="463952" y="1955957"/>
                  </a:cubicBezTo>
                  <a:cubicBezTo>
                    <a:pt x="416391" y="2016640"/>
                    <a:pt x="91406" y="2737076"/>
                    <a:pt x="0" y="2935484"/>
                  </a:cubicBezTo>
                </a:path>
              </a:pathLst>
            </a:custGeom>
            <a:noFill/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478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0800000" flipH="1">
              <a:off x="8336326" y="4953597"/>
              <a:ext cx="1777555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8600193" y="5093173"/>
              <a:ext cx="1148071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en-US" sz="1400" dirty="0">
                  <a:latin typeface="DINPro" panose="020B0504020101020102" pitchFamily="34" charset="0"/>
                </a:rPr>
                <a:t>Frequency, </a:t>
              </a:r>
              <a:r>
                <a:rPr lang="en-US" sz="1400" i="1" dirty="0">
                  <a:latin typeface="DINPro" panose="020B0504020101020102" pitchFamily="34" charset="0"/>
                </a:rPr>
                <a:t>f</a:t>
              </a:r>
              <a:endParaRPr lang="de-DE" sz="1400" dirty="0">
                <a:latin typeface="DINPro" panose="020B0504020101020102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 flipH="1">
              <a:off x="8336326" y="1676997"/>
              <a:ext cx="0" cy="326898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309" y="4606244"/>
              <a:ext cx="329143" cy="229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49" y="4623850"/>
              <a:ext cx="329143" cy="2290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475216" y="1629230"/>
            <a:ext cx="113050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1200" dirty="0">
                <a:latin typeface="DINPro" panose="020B0504020101020102" pitchFamily="34" charset="0"/>
              </a:rPr>
              <a:t>Population, </a:t>
            </a:r>
            <a:r>
              <a:rPr lang="de-DE" sz="1200" i="1" dirty="0">
                <a:latin typeface="DINPro" panose="020B0504020101020102" pitchFamily="34" charset="0"/>
              </a:rPr>
              <a:t>p</a:t>
            </a:r>
            <a:r>
              <a:rPr lang="de-DE" sz="1200" i="1" baseline="-25000" dirty="0">
                <a:latin typeface="DINPro" panose="020B0504020101020102" pitchFamily="34" charset="0"/>
              </a:rPr>
              <a:t>e</a:t>
            </a:r>
            <a:endParaRPr lang="de-DE" sz="1200" i="1" dirty="0">
              <a:latin typeface="DINPro" panose="020B0504020101020102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963192" y="3865896"/>
            <a:ext cx="135073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84747" y="4643740"/>
            <a:ext cx="2028226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90" y="3725405"/>
            <a:ext cx="593854" cy="17377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541979" y="4134432"/>
            <a:ext cx="2011809" cy="169319"/>
            <a:chOff x="7883782" y="3700242"/>
            <a:chExt cx="2011809" cy="1693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197" y="3700242"/>
              <a:ext cx="593394" cy="1693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92" y="4543097"/>
            <a:ext cx="594313" cy="174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00026" y="407822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26690" y="4474464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26690" y="3696620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3</a:t>
            </a: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681" y="4128878"/>
            <a:ext cx="563327" cy="2069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9" y="4526664"/>
            <a:ext cx="563718" cy="208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25" y="3727504"/>
            <a:ext cx="563718" cy="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r="59513"/>
          <a:stretch/>
        </p:blipFill>
        <p:spPr>
          <a:xfrm>
            <a:off x="1487582" y="1871230"/>
            <a:ext cx="2392595" cy="39893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994522" y="2111189"/>
            <a:ext cx="2074499" cy="3723953"/>
            <a:chOff x="8336326" y="1676997"/>
            <a:chExt cx="2074499" cy="3723953"/>
          </a:xfrm>
        </p:grpSpPr>
        <p:sp>
          <p:nvSpPr>
            <p:cNvPr id="6" name="Freeform 5"/>
            <p:cNvSpPr/>
            <p:nvPr/>
          </p:nvSpPr>
          <p:spPr>
            <a:xfrm rot="10800000" flipH="1">
              <a:off x="8365079" y="3391836"/>
              <a:ext cx="1182618" cy="1568425"/>
            </a:xfrm>
            <a:custGeom>
              <a:avLst/>
              <a:gdLst>
                <a:gd name="connsiteX0" fmla="*/ 1013460 w 1086698"/>
                <a:gd name="connsiteY0" fmla="*/ 0 h 2354580"/>
                <a:gd name="connsiteX1" fmla="*/ 1074420 w 1086698"/>
                <a:gd name="connsiteY1" fmla="*/ 624840 h 2354580"/>
                <a:gd name="connsiteX2" fmla="*/ 800100 w 1086698"/>
                <a:gd name="connsiteY2" fmla="*/ 1577340 h 2354580"/>
                <a:gd name="connsiteX3" fmla="*/ 541020 w 1086698"/>
                <a:gd name="connsiteY3" fmla="*/ 1958340 h 2354580"/>
                <a:gd name="connsiteX4" fmla="*/ 0 w 1086698"/>
                <a:gd name="connsiteY4" fmla="*/ 2354580 h 2354580"/>
                <a:gd name="connsiteX5" fmla="*/ 0 w 1086698"/>
                <a:gd name="connsiteY5" fmla="*/ 2354580 h 2354580"/>
                <a:gd name="connsiteX6" fmla="*/ 0 w 108669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6" fmla="*/ 0 w 1101941"/>
                <a:gd name="connsiteY6" fmla="*/ 2346960 h 2354580"/>
                <a:gd name="connsiteX0" fmla="*/ 1517610 w 1606091"/>
                <a:gd name="connsiteY0" fmla="*/ 0 h 2354580"/>
                <a:gd name="connsiteX1" fmla="*/ 1603778 w 1606091"/>
                <a:gd name="connsiteY1" fmla="*/ 624840 h 2354580"/>
                <a:gd name="connsiteX2" fmla="*/ 1433790 w 1606091"/>
                <a:gd name="connsiteY2" fmla="*/ 1409700 h 2354580"/>
                <a:gd name="connsiteX3" fmla="*/ 1045170 w 1606091"/>
                <a:gd name="connsiteY3" fmla="*/ 1958340 h 2354580"/>
                <a:gd name="connsiteX4" fmla="*/ 504150 w 1606091"/>
                <a:gd name="connsiteY4" fmla="*/ 2354580 h 2354580"/>
                <a:gd name="connsiteX5" fmla="*/ 504150 w 1606091"/>
                <a:gd name="connsiteY5" fmla="*/ 2354580 h 2354580"/>
                <a:gd name="connsiteX6" fmla="*/ 0 w 1606091"/>
                <a:gd name="connsiteY6" fmla="*/ 2261574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0" fmla="*/ 1171006 w 1259487"/>
                <a:gd name="connsiteY0" fmla="*/ 0 h 2432205"/>
                <a:gd name="connsiteX1" fmla="*/ 1257174 w 1259487"/>
                <a:gd name="connsiteY1" fmla="*/ 624840 h 2432205"/>
                <a:gd name="connsiteX2" fmla="*/ 1087186 w 1259487"/>
                <a:gd name="connsiteY2" fmla="*/ 1409700 h 2432205"/>
                <a:gd name="connsiteX3" fmla="*/ 698566 w 1259487"/>
                <a:gd name="connsiteY3" fmla="*/ 1958340 h 2432205"/>
                <a:gd name="connsiteX4" fmla="*/ 157546 w 1259487"/>
                <a:gd name="connsiteY4" fmla="*/ 2354580 h 2432205"/>
                <a:gd name="connsiteX5" fmla="*/ 0 w 1259487"/>
                <a:gd name="connsiteY5" fmla="*/ 2432205 h 2432205"/>
                <a:gd name="connsiteX0" fmla="*/ 1171006 w 1261246"/>
                <a:gd name="connsiteY0" fmla="*/ 0 h 2432205"/>
                <a:gd name="connsiteX1" fmla="*/ 1257174 w 1261246"/>
                <a:gd name="connsiteY1" fmla="*/ 624840 h 2432205"/>
                <a:gd name="connsiteX2" fmla="*/ 1087186 w 1261246"/>
                <a:gd name="connsiteY2" fmla="*/ 1409700 h 2432205"/>
                <a:gd name="connsiteX3" fmla="*/ 698566 w 1261246"/>
                <a:gd name="connsiteY3" fmla="*/ 1958340 h 2432205"/>
                <a:gd name="connsiteX4" fmla="*/ 157546 w 1261246"/>
                <a:gd name="connsiteY4" fmla="*/ 2354580 h 2432205"/>
                <a:gd name="connsiteX5" fmla="*/ 0 w 1261246"/>
                <a:gd name="connsiteY5" fmla="*/ 2432205 h 2432205"/>
                <a:gd name="connsiteX0" fmla="*/ 1218270 w 1276204"/>
                <a:gd name="connsiteY0" fmla="*/ 0 h 2443849"/>
                <a:gd name="connsiteX1" fmla="*/ 1257174 w 1276204"/>
                <a:gd name="connsiteY1" fmla="*/ 636484 h 2443849"/>
                <a:gd name="connsiteX2" fmla="*/ 1087186 w 1276204"/>
                <a:gd name="connsiteY2" fmla="*/ 1421344 h 2443849"/>
                <a:gd name="connsiteX3" fmla="*/ 698566 w 1276204"/>
                <a:gd name="connsiteY3" fmla="*/ 1969984 h 2443849"/>
                <a:gd name="connsiteX4" fmla="*/ 157546 w 1276204"/>
                <a:gd name="connsiteY4" fmla="*/ 2366224 h 2443849"/>
                <a:gd name="connsiteX5" fmla="*/ 0 w 1276204"/>
                <a:gd name="connsiteY5" fmla="*/ 2443849 h 2443849"/>
                <a:gd name="connsiteX0" fmla="*/ 1218270 w 1262171"/>
                <a:gd name="connsiteY0" fmla="*/ 0 h 2443849"/>
                <a:gd name="connsiteX1" fmla="*/ 1257174 w 1262171"/>
                <a:gd name="connsiteY1" fmla="*/ 636484 h 2443849"/>
                <a:gd name="connsiteX2" fmla="*/ 1087186 w 1262171"/>
                <a:gd name="connsiteY2" fmla="*/ 1421344 h 2443849"/>
                <a:gd name="connsiteX3" fmla="*/ 698566 w 1262171"/>
                <a:gd name="connsiteY3" fmla="*/ 1969984 h 2443849"/>
                <a:gd name="connsiteX4" fmla="*/ 157546 w 1262171"/>
                <a:gd name="connsiteY4" fmla="*/ 2366224 h 2443849"/>
                <a:gd name="connsiteX5" fmla="*/ 0 w 1262171"/>
                <a:gd name="connsiteY5" fmla="*/ 2443849 h 2443849"/>
                <a:gd name="connsiteX0" fmla="*/ 1265535 w 1274257"/>
                <a:gd name="connsiteY0" fmla="*/ 0 h 2447730"/>
                <a:gd name="connsiteX1" fmla="*/ 1257174 w 1274257"/>
                <a:gd name="connsiteY1" fmla="*/ 640365 h 2447730"/>
                <a:gd name="connsiteX2" fmla="*/ 1087186 w 1274257"/>
                <a:gd name="connsiteY2" fmla="*/ 1425225 h 2447730"/>
                <a:gd name="connsiteX3" fmla="*/ 698566 w 1274257"/>
                <a:gd name="connsiteY3" fmla="*/ 1973865 h 2447730"/>
                <a:gd name="connsiteX4" fmla="*/ 157546 w 1274257"/>
                <a:gd name="connsiteY4" fmla="*/ 2370105 h 2447730"/>
                <a:gd name="connsiteX5" fmla="*/ 0 w 1274257"/>
                <a:gd name="connsiteY5" fmla="*/ 2447730 h 2447730"/>
                <a:gd name="connsiteX0" fmla="*/ 1265535 w 1274258"/>
                <a:gd name="connsiteY0" fmla="*/ 0 h 2447730"/>
                <a:gd name="connsiteX1" fmla="*/ 1257174 w 1274258"/>
                <a:gd name="connsiteY1" fmla="*/ 640365 h 2447730"/>
                <a:gd name="connsiteX2" fmla="*/ 1087186 w 1274258"/>
                <a:gd name="connsiteY2" fmla="*/ 1425225 h 2447730"/>
                <a:gd name="connsiteX3" fmla="*/ 698566 w 1274258"/>
                <a:gd name="connsiteY3" fmla="*/ 1973865 h 2447730"/>
                <a:gd name="connsiteX4" fmla="*/ 157546 w 1274258"/>
                <a:gd name="connsiteY4" fmla="*/ 2370105 h 2447730"/>
                <a:gd name="connsiteX5" fmla="*/ 0 w 1274258"/>
                <a:gd name="connsiteY5" fmla="*/ 2447730 h 2447730"/>
                <a:gd name="connsiteX0" fmla="*/ 1265535 w 1276902"/>
                <a:gd name="connsiteY0" fmla="*/ 0 h 2447730"/>
                <a:gd name="connsiteX1" fmla="*/ 1257174 w 1276902"/>
                <a:gd name="connsiteY1" fmla="*/ 640365 h 2447730"/>
                <a:gd name="connsiteX2" fmla="*/ 1087186 w 1276902"/>
                <a:gd name="connsiteY2" fmla="*/ 1425225 h 2447730"/>
                <a:gd name="connsiteX3" fmla="*/ 698566 w 1276902"/>
                <a:gd name="connsiteY3" fmla="*/ 1973865 h 2447730"/>
                <a:gd name="connsiteX4" fmla="*/ 157546 w 1276902"/>
                <a:gd name="connsiteY4" fmla="*/ 2370105 h 2447730"/>
                <a:gd name="connsiteX5" fmla="*/ 0 w 1276902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81415"/>
                <a:gd name="connsiteY0" fmla="*/ 0 h 2447730"/>
                <a:gd name="connsiteX1" fmla="*/ 1269777 w 1281415"/>
                <a:gd name="connsiteY1" fmla="*/ 473471 h 2447730"/>
                <a:gd name="connsiteX2" fmla="*/ 1087186 w 1281415"/>
                <a:gd name="connsiteY2" fmla="*/ 1425225 h 2447730"/>
                <a:gd name="connsiteX3" fmla="*/ 698566 w 1281415"/>
                <a:gd name="connsiteY3" fmla="*/ 1973865 h 2447730"/>
                <a:gd name="connsiteX4" fmla="*/ 157546 w 1281415"/>
                <a:gd name="connsiteY4" fmla="*/ 2370105 h 2447730"/>
                <a:gd name="connsiteX5" fmla="*/ 0 w 1281415"/>
                <a:gd name="connsiteY5" fmla="*/ 2447730 h 2447730"/>
                <a:gd name="connsiteX0" fmla="*/ 1265535 w 1278616"/>
                <a:gd name="connsiteY0" fmla="*/ 0 h 2447730"/>
                <a:gd name="connsiteX1" fmla="*/ 1269777 w 1278616"/>
                <a:gd name="connsiteY1" fmla="*/ 473471 h 2447730"/>
                <a:gd name="connsiteX2" fmla="*/ 1087186 w 1278616"/>
                <a:gd name="connsiteY2" fmla="*/ 1425225 h 2447730"/>
                <a:gd name="connsiteX3" fmla="*/ 698566 w 1278616"/>
                <a:gd name="connsiteY3" fmla="*/ 1973865 h 2447730"/>
                <a:gd name="connsiteX4" fmla="*/ 157546 w 1278616"/>
                <a:gd name="connsiteY4" fmla="*/ 2370105 h 2447730"/>
                <a:gd name="connsiteX5" fmla="*/ 0 w 1278616"/>
                <a:gd name="connsiteY5" fmla="*/ 2447730 h 2447730"/>
                <a:gd name="connsiteX0" fmla="*/ 1265535 w 1274421"/>
                <a:gd name="connsiteY0" fmla="*/ 0 h 2447730"/>
                <a:gd name="connsiteX1" fmla="*/ 1269777 w 1274421"/>
                <a:gd name="connsiteY1" fmla="*/ 473471 h 2447730"/>
                <a:gd name="connsiteX2" fmla="*/ 1087186 w 1274421"/>
                <a:gd name="connsiteY2" fmla="*/ 1425225 h 2447730"/>
                <a:gd name="connsiteX3" fmla="*/ 698566 w 1274421"/>
                <a:gd name="connsiteY3" fmla="*/ 1973865 h 2447730"/>
                <a:gd name="connsiteX4" fmla="*/ 157546 w 1274421"/>
                <a:gd name="connsiteY4" fmla="*/ 2370105 h 2447730"/>
                <a:gd name="connsiteX5" fmla="*/ 0 w 1274421"/>
                <a:gd name="connsiteY5" fmla="*/ 2447730 h 2447730"/>
                <a:gd name="connsiteX0" fmla="*/ 1265535 w 1265536"/>
                <a:gd name="connsiteY0" fmla="*/ 0 h 2447730"/>
                <a:gd name="connsiteX1" fmla="*/ 1087186 w 1265536"/>
                <a:gd name="connsiteY1" fmla="*/ 1425225 h 2447730"/>
                <a:gd name="connsiteX2" fmla="*/ 698566 w 1265536"/>
                <a:gd name="connsiteY2" fmla="*/ 1973865 h 2447730"/>
                <a:gd name="connsiteX3" fmla="*/ 157546 w 1265536"/>
                <a:gd name="connsiteY3" fmla="*/ 2370105 h 2447730"/>
                <a:gd name="connsiteX4" fmla="*/ 0 w 1265536"/>
                <a:gd name="connsiteY4" fmla="*/ 2447730 h 24477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698566 w 1530214"/>
                <a:gd name="connsiteY1" fmla="*/ 2035965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71176 w 1571176"/>
                <a:gd name="connsiteY0" fmla="*/ 0 h 2602978"/>
                <a:gd name="connsiteX1" fmla="*/ 815150 w 1571176"/>
                <a:gd name="connsiteY1" fmla="*/ 193505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64875 w 1564875"/>
                <a:gd name="connsiteY0" fmla="*/ 0 h 2556403"/>
                <a:gd name="connsiteX1" fmla="*/ 846659 w 1564875"/>
                <a:gd name="connsiteY1" fmla="*/ 1861308 h 2556403"/>
                <a:gd name="connsiteX2" fmla="*/ 0 w 1564875"/>
                <a:gd name="connsiteY2" fmla="*/ 2556403 h 2556403"/>
                <a:gd name="connsiteX0" fmla="*/ 1564875 w 1564875"/>
                <a:gd name="connsiteY0" fmla="*/ 0 h 2556403"/>
                <a:gd name="connsiteX1" fmla="*/ 843509 w 1564875"/>
                <a:gd name="connsiteY1" fmla="*/ 1861308 h 2556403"/>
                <a:gd name="connsiteX2" fmla="*/ 0 w 1564875"/>
                <a:gd name="connsiteY2" fmla="*/ 2556403 h 255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4875" h="2556403">
                  <a:moveTo>
                    <a:pt x="1564875" y="0"/>
                  </a:moveTo>
                  <a:cubicBezTo>
                    <a:pt x="1290785" y="1270271"/>
                    <a:pt x="871678" y="1840183"/>
                    <a:pt x="843509" y="1861308"/>
                  </a:cubicBezTo>
                  <a:cubicBezTo>
                    <a:pt x="582171" y="2235625"/>
                    <a:pt x="16345" y="2554713"/>
                    <a:pt x="0" y="2556403"/>
                  </a:cubicBezTo>
                </a:path>
              </a:pathLst>
            </a:custGeom>
            <a:noFill/>
            <a:ln>
              <a:solidFill>
                <a:srgbClr val="FFC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478"/>
            </a:p>
          </p:txBody>
        </p:sp>
        <p:sp>
          <p:nvSpPr>
            <p:cNvPr id="7" name="Freeform 6"/>
            <p:cNvSpPr/>
            <p:nvPr/>
          </p:nvSpPr>
          <p:spPr>
            <a:xfrm rot="10800000" flipH="1">
              <a:off x="8655734" y="3163127"/>
              <a:ext cx="1247662" cy="1801001"/>
            </a:xfrm>
            <a:custGeom>
              <a:avLst/>
              <a:gdLst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4466 w 1315835"/>
                <a:gd name="connsiteY0" fmla="*/ 0 h 2926080"/>
                <a:gd name="connsiteX1" fmla="*/ 1311146 w 1315835"/>
                <a:gd name="connsiteY1" fmla="*/ 502920 h 2926080"/>
                <a:gd name="connsiteX2" fmla="*/ 1067306 w 1315835"/>
                <a:gd name="connsiteY2" fmla="*/ 1226820 h 2926080"/>
                <a:gd name="connsiteX3" fmla="*/ 351026 w 1315835"/>
                <a:gd name="connsiteY3" fmla="*/ 1965960 h 2926080"/>
                <a:gd name="connsiteX4" fmla="*/ 91946 w 1315835"/>
                <a:gd name="connsiteY4" fmla="*/ 2331720 h 2926080"/>
                <a:gd name="connsiteX5" fmla="*/ 506 w 1315835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1932"/>
                <a:gd name="connsiteY0" fmla="*/ 0 h 2926080"/>
                <a:gd name="connsiteX1" fmla="*/ 1310640 w 1311932"/>
                <a:gd name="connsiteY1" fmla="*/ 502920 h 2926080"/>
                <a:gd name="connsiteX2" fmla="*/ 1066800 w 1311932"/>
                <a:gd name="connsiteY2" fmla="*/ 1226820 h 2926080"/>
                <a:gd name="connsiteX3" fmla="*/ 350520 w 1311932"/>
                <a:gd name="connsiteY3" fmla="*/ 1965960 h 2926080"/>
                <a:gd name="connsiteX4" fmla="*/ 91440 w 1311932"/>
                <a:gd name="connsiteY4" fmla="*/ 2331720 h 2926080"/>
                <a:gd name="connsiteX5" fmla="*/ 0 w 1311932"/>
                <a:gd name="connsiteY5" fmla="*/ 2926080 h 2926080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179666 w 1400158"/>
                <a:gd name="connsiteY4" fmla="*/ 2331720 h 2918317"/>
                <a:gd name="connsiteX5" fmla="*/ 0 w 1400158"/>
                <a:gd name="connsiteY5" fmla="*/ 2918317 h 2918317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0 w 1400158"/>
                <a:gd name="connsiteY4" fmla="*/ 2918317 h 2918317"/>
                <a:gd name="connsiteX0" fmla="*/ 1398866 w 1398867"/>
                <a:gd name="connsiteY0" fmla="*/ 1 h 2415398"/>
                <a:gd name="connsiteX1" fmla="*/ 1155026 w 1398867"/>
                <a:gd name="connsiteY1" fmla="*/ 723901 h 2415398"/>
                <a:gd name="connsiteX2" fmla="*/ 438746 w 1398867"/>
                <a:gd name="connsiteY2" fmla="*/ 1463041 h 2415398"/>
                <a:gd name="connsiteX3" fmla="*/ 0 w 1398867"/>
                <a:gd name="connsiteY3" fmla="*/ 2415398 h 2415398"/>
                <a:gd name="connsiteX0" fmla="*/ 1650940 w 1650940"/>
                <a:gd name="connsiteY0" fmla="*/ 0 h 2935484"/>
                <a:gd name="connsiteX1" fmla="*/ 1155026 w 1650940"/>
                <a:gd name="connsiteY1" fmla="*/ 1243987 h 2935484"/>
                <a:gd name="connsiteX2" fmla="*/ 438746 w 1650940"/>
                <a:gd name="connsiteY2" fmla="*/ 1983127 h 2935484"/>
                <a:gd name="connsiteX3" fmla="*/ 0 w 1650940"/>
                <a:gd name="connsiteY3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501765 w 1650940"/>
                <a:gd name="connsiteY1" fmla="*/ 1878334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70255 w 1650940"/>
                <a:gd name="connsiteY1" fmla="*/ 1913265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63952 w 1650940"/>
                <a:gd name="connsiteY1" fmla="*/ 1955957 h 2935484"/>
                <a:gd name="connsiteX2" fmla="*/ 0 w 1650940"/>
                <a:gd name="connsiteY2" fmla="*/ 2935484 h 293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940" h="2935484">
                  <a:moveTo>
                    <a:pt x="1650940" y="0"/>
                  </a:moveTo>
                  <a:cubicBezTo>
                    <a:pt x="1196740" y="1298075"/>
                    <a:pt x="568959" y="1726753"/>
                    <a:pt x="463952" y="1955957"/>
                  </a:cubicBezTo>
                  <a:cubicBezTo>
                    <a:pt x="416391" y="2016640"/>
                    <a:pt x="91406" y="2737076"/>
                    <a:pt x="0" y="2935484"/>
                  </a:cubicBezTo>
                </a:path>
              </a:pathLst>
            </a:custGeom>
            <a:noFill/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478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8336326" y="4953597"/>
              <a:ext cx="2074499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8600193" y="5093173"/>
              <a:ext cx="1148071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en-US" sz="1400" dirty="0">
                  <a:latin typeface="DINPro" panose="020B0504020101020102" pitchFamily="34" charset="0"/>
                </a:rPr>
                <a:t>Frequency, </a:t>
              </a:r>
              <a:r>
                <a:rPr lang="en-US" sz="1400" i="1" dirty="0">
                  <a:latin typeface="DINPro" panose="020B0504020101020102" pitchFamily="34" charset="0"/>
                </a:rPr>
                <a:t>f</a:t>
              </a:r>
              <a:endParaRPr lang="de-DE" sz="1400" dirty="0">
                <a:latin typeface="DINPro" panose="020B0504020101020102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 flipH="1">
              <a:off x="8336326" y="1676997"/>
              <a:ext cx="0" cy="326898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007" y="4606244"/>
              <a:ext cx="329143" cy="229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49" y="4623850"/>
              <a:ext cx="329143" cy="2290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2475216" y="1629230"/>
            <a:ext cx="113050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373"/>
            <a:r>
              <a:rPr lang="de-DE" sz="1200" dirty="0">
                <a:latin typeface="DINPro" panose="020B0504020101020102" pitchFamily="34" charset="0"/>
              </a:rPr>
              <a:t>Population, </a:t>
            </a:r>
            <a:r>
              <a:rPr lang="de-DE" sz="1200" i="1" dirty="0">
                <a:latin typeface="DINPro" panose="020B0504020101020102" pitchFamily="34" charset="0"/>
              </a:rPr>
              <a:t>p</a:t>
            </a:r>
            <a:r>
              <a:rPr lang="de-DE" sz="1200" i="1" baseline="-25000" dirty="0">
                <a:latin typeface="DINPro" panose="020B0504020101020102" pitchFamily="34" charset="0"/>
              </a:rPr>
              <a:t>e</a:t>
            </a:r>
            <a:endParaRPr lang="de-DE" sz="1200" i="1" dirty="0">
              <a:latin typeface="DINPro" panose="020B0504020101020102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963192" y="3865896"/>
            <a:ext cx="135073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84747" y="4643740"/>
            <a:ext cx="2028226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590" y="3725405"/>
            <a:ext cx="593854" cy="17377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541979" y="4134432"/>
            <a:ext cx="2011809" cy="169319"/>
            <a:chOff x="7883782" y="3700242"/>
            <a:chExt cx="2011809" cy="1693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197" y="3700242"/>
              <a:ext cx="593394" cy="1693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92" y="4543097"/>
            <a:ext cx="594313" cy="174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00026" y="407822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26690" y="4474464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26690" y="3696620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3</a:t>
            </a: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87" y="4115611"/>
            <a:ext cx="563327" cy="2069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889" y="4526664"/>
            <a:ext cx="563718" cy="208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25" y="3742802"/>
            <a:ext cx="563718" cy="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87583" y="1629222"/>
            <a:ext cx="5244033" cy="4231348"/>
            <a:chOff x="5829385" y="1195040"/>
            <a:chExt cx="5244033" cy="42313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0"/>
            <a:srcRect r="59513"/>
            <a:stretch/>
          </p:blipFill>
          <p:spPr>
            <a:xfrm>
              <a:off x="5829385" y="1437041"/>
              <a:ext cx="2392595" cy="398934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8336326" y="1676997"/>
              <a:ext cx="2151410" cy="3723953"/>
              <a:chOff x="8336326" y="1676997"/>
              <a:chExt cx="2151410" cy="3723953"/>
            </a:xfrm>
          </p:grpSpPr>
          <p:sp>
            <p:nvSpPr>
              <p:cNvPr id="6" name="Freeform 5"/>
              <p:cNvSpPr/>
              <p:nvPr/>
            </p:nvSpPr>
            <p:spPr>
              <a:xfrm rot="10800000" flipH="1">
                <a:off x="8365079" y="3391836"/>
                <a:ext cx="1182618" cy="1568425"/>
              </a:xfrm>
              <a:custGeom>
                <a:avLst/>
                <a:gdLst>
                  <a:gd name="connsiteX0" fmla="*/ 1013460 w 1086698"/>
                  <a:gd name="connsiteY0" fmla="*/ 0 h 2354580"/>
                  <a:gd name="connsiteX1" fmla="*/ 1074420 w 1086698"/>
                  <a:gd name="connsiteY1" fmla="*/ 624840 h 2354580"/>
                  <a:gd name="connsiteX2" fmla="*/ 800100 w 1086698"/>
                  <a:gd name="connsiteY2" fmla="*/ 1577340 h 2354580"/>
                  <a:gd name="connsiteX3" fmla="*/ 541020 w 1086698"/>
                  <a:gd name="connsiteY3" fmla="*/ 1958340 h 2354580"/>
                  <a:gd name="connsiteX4" fmla="*/ 0 w 1086698"/>
                  <a:gd name="connsiteY4" fmla="*/ 2354580 h 2354580"/>
                  <a:gd name="connsiteX5" fmla="*/ 0 w 1086698"/>
                  <a:gd name="connsiteY5" fmla="*/ 2354580 h 2354580"/>
                  <a:gd name="connsiteX6" fmla="*/ 0 w 1086698"/>
                  <a:gd name="connsiteY6" fmla="*/ 2346960 h 2354580"/>
                  <a:gd name="connsiteX0" fmla="*/ 1013460 w 1083558"/>
                  <a:gd name="connsiteY0" fmla="*/ 0 h 2354580"/>
                  <a:gd name="connsiteX1" fmla="*/ 1074420 w 1083558"/>
                  <a:gd name="connsiteY1" fmla="*/ 624840 h 2354580"/>
                  <a:gd name="connsiteX2" fmla="*/ 800100 w 1083558"/>
                  <a:gd name="connsiteY2" fmla="*/ 1577340 h 2354580"/>
                  <a:gd name="connsiteX3" fmla="*/ 541020 w 1083558"/>
                  <a:gd name="connsiteY3" fmla="*/ 1958340 h 2354580"/>
                  <a:gd name="connsiteX4" fmla="*/ 0 w 1083558"/>
                  <a:gd name="connsiteY4" fmla="*/ 2354580 h 2354580"/>
                  <a:gd name="connsiteX5" fmla="*/ 0 w 1083558"/>
                  <a:gd name="connsiteY5" fmla="*/ 2354580 h 2354580"/>
                  <a:gd name="connsiteX6" fmla="*/ 0 w 1083558"/>
                  <a:gd name="connsiteY6" fmla="*/ 2346960 h 2354580"/>
                  <a:gd name="connsiteX0" fmla="*/ 1013460 w 1083558"/>
                  <a:gd name="connsiteY0" fmla="*/ 0 h 2354580"/>
                  <a:gd name="connsiteX1" fmla="*/ 1074420 w 1083558"/>
                  <a:gd name="connsiteY1" fmla="*/ 624840 h 2354580"/>
                  <a:gd name="connsiteX2" fmla="*/ 800100 w 1083558"/>
                  <a:gd name="connsiteY2" fmla="*/ 1577340 h 2354580"/>
                  <a:gd name="connsiteX3" fmla="*/ 541020 w 1083558"/>
                  <a:gd name="connsiteY3" fmla="*/ 1958340 h 2354580"/>
                  <a:gd name="connsiteX4" fmla="*/ 0 w 1083558"/>
                  <a:gd name="connsiteY4" fmla="*/ 2354580 h 2354580"/>
                  <a:gd name="connsiteX5" fmla="*/ 0 w 1083558"/>
                  <a:gd name="connsiteY5" fmla="*/ 2354580 h 2354580"/>
                  <a:gd name="connsiteX6" fmla="*/ 0 w 1083558"/>
                  <a:gd name="connsiteY6" fmla="*/ 2346960 h 2354580"/>
                  <a:gd name="connsiteX0" fmla="*/ 1013460 w 1084076"/>
                  <a:gd name="connsiteY0" fmla="*/ 0 h 2354580"/>
                  <a:gd name="connsiteX1" fmla="*/ 1074420 w 1084076"/>
                  <a:gd name="connsiteY1" fmla="*/ 624840 h 2354580"/>
                  <a:gd name="connsiteX2" fmla="*/ 838200 w 1084076"/>
                  <a:gd name="connsiteY2" fmla="*/ 1577340 h 2354580"/>
                  <a:gd name="connsiteX3" fmla="*/ 541020 w 1084076"/>
                  <a:gd name="connsiteY3" fmla="*/ 1958340 h 2354580"/>
                  <a:gd name="connsiteX4" fmla="*/ 0 w 1084076"/>
                  <a:gd name="connsiteY4" fmla="*/ 2354580 h 2354580"/>
                  <a:gd name="connsiteX5" fmla="*/ 0 w 1084076"/>
                  <a:gd name="connsiteY5" fmla="*/ 2354580 h 2354580"/>
                  <a:gd name="connsiteX6" fmla="*/ 0 w 1084076"/>
                  <a:gd name="connsiteY6" fmla="*/ 2346960 h 2354580"/>
                  <a:gd name="connsiteX0" fmla="*/ 1013460 w 1084076"/>
                  <a:gd name="connsiteY0" fmla="*/ 0 h 2354580"/>
                  <a:gd name="connsiteX1" fmla="*/ 1074420 w 1084076"/>
                  <a:gd name="connsiteY1" fmla="*/ 624840 h 2354580"/>
                  <a:gd name="connsiteX2" fmla="*/ 838200 w 1084076"/>
                  <a:gd name="connsiteY2" fmla="*/ 1577340 h 2354580"/>
                  <a:gd name="connsiteX3" fmla="*/ 541020 w 1084076"/>
                  <a:gd name="connsiteY3" fmla="*/ 1958340 h 2354580"/>
                  <a:gd name="connsiteX4" fmla="*/ 0 w 1084076"/>
                  <a:gd name="connsiteY4" fmla="*/ 2354580 h 2354580"/>
                  <a:gd name="connsiteX5" fmla="*/ 0 w 1084076"/>
                  <a:gd name="connsiteY5" fmla="*/ 2354580 h 2354580"/>
                  <a:gd name="connsiteX6" fmla="*/ 0 w 1084076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101941"/>
                  <a:gd name="connsiteY0" fmla="*/ 0 h 2354580"/>
                  <a:gd name="connsiteX1" fmla="*/ 1099628 w 1101941"/>
                  <a:gd name="connsiteY1" fmla="*/ 624840 h 2354580"/>
                  <a:gd name="connsiteX2" fmla="*/ 929640 w 1101941"/>
                  <a:gd name="connsiteY2" fmla="*/ 1409700 h 2354580"/>
                  <a:gd name="connsiteX3" fmla="*/ 541020 w 1101941"/>
                  <a:gd name="connsiteY3" fmla="*/ 1958340 h 2354580"/>
                  <a:gd name="connsiteX4" fmla="*/ 0 w 1101941"/>
                  <a:gd name="connsiteY4" fmla="*/ 2354580 h 2354580"/>
                  <a:gd name="connsiteX5" fmla="*/ 0 w 1101941"/>
                  <a:gd name="connsiteY5" fmla="*/ 2354580 h 2354580"/>
                  <a:gd name="connsiteX6" fmla="*/ 0 w 1101941"/>
                  <a:gd name="connsiteY6" fmla="*/ 2346960 h 2354580"/>
                  <a:gd name="connsiteX0" fmla="*/ 1517610 w 1606091"/>
                  <a:gd name="connsiteY0" fmla="*/ 0 h 2354580"/>
                  <a:gd name="connsiteX1" fmla="*/ 1603778 w 1606091"/>
                  <a:gd name="connsiteY1" fmla="*/ 624840 h 2354580"/>
                  <a:gd name="connsiteX2" fmla="*/ 1433790 w 1606091"/>
                  <a:gd name="connsiteY2" fmla="*/ 1409700 h 2354580"/>
                  <a:gd name="connsiteX3" fmla="*/ 1045170 w 1606091"/>
                  <a:gd name="connsiteY3" fmla="*/ 1958340 h 2354580"/>
                  <a:gd name="connsiteX4" fmla="*/ 504150 w 1606091"/>
                  <a:gd name="connsiteY4" fmla="*/ 2354580 h 2354580"/>
                  <a:gd name="connsiteX5" fmla="*/ 504150 w 1606091"/>
                  <a:gd name="connsiteY5" fmla="*/ 2354580 h 2354580"/>
                  <a:gd name="connsiteX6" fmla="*/ 0 w 1606091"/>
                  <a:gd name="connsiteY6" fmla="*/ 2261574 h 2354580"/>
                  <a:gd name="connsiteX0" fmla="*/ 1013460 w 1101941"/>
                  <a:gd name="connsiteY0" fmla="*/ 0 h 2354580"/>
                  <a:gd name="connsiteX1" fmla="*/ 1099628 w 1101941"/>
                  <a:gd name="connsiteY1" fmla="*/ 624840 h 2354580"/>
                  <a:gd name="connsiteX2" fmla="*/ 929640 w 1101941"/>
                  <a:gd name="connsiteY2" fmla="*/ 1409700 h 2354580"/>
                  <a:gd name="connsiteX3" fmla="*/ 541020 w 1101941"/>
                  <a:gd name="connsiteY3" fmla="*/ 1958340 h 2354580"/>
                  <a:gd name="connsiteX4" fmla="*/ 0 w 1101941"/>
                  <a:gd name="connsiteY4" fmla="*/ 2354580 h 2354580"/>
                  <a:gd name="connsiteX5" fmla="*/ 0 w 1101941"/>
                  <a:gd name="connsiteY5" fmla="*/ 2354580 h 2354580"/>
                  <a:gd name="connsiteX0" fmla="*/ 1171006 w 1259487"/>
                  <a:gd name="connsiteY0" fmla="*/ 0 h 2432205"/>
                  <a:gd name="connsiteX1" fmla="*/ 1257174 w 1259487"/>
                  <a:gd name="connsiteY1" fmla="*/ 624840 h 2432205"/>
                  <a:gd name="connsiteX2" fmla="*/ 1087186 w 1259487"/>
                  <a:gd name="connsiteY2" fmla="*/ 1409700 h 2432205"/>
                  <a:gd name="connsiteX3" fmla="*/ 698566 w 1259487"/>
                  <a:gd name="connsiteY3" fmla="*/ 1958340 h 2432205"/>
                  <a:gd name="connsiteX4" fmla="*/ 157546 w 1259487"/>
                  <a:gd name="connsiteY4" fmla="*/ 2354580 h 2432205"/>
                  <a:gd name="connsiteX5" fmla="*/ 0 w 1259487"/>
                  <a:gd name="connsiteY5" fmla="*/ 2432205 h 2432205"/>
                  <a:gd name="connsiteX0" fmla="*/ 1171006 w 1261246"/>
                  <a:gd name="connsiteY0" fmla="*/ 0 h 2432205"/>
                  <a:gd name="connsiteX1" fmla="*/ 1257174 w 1261246"/>
                  <a:gd name="connsiteY1" fmla="*/ 624840 h 2432205"/>
                  <a:gd name="connsiteX2" fmla="*/ 1087186 w 1261246"/>
                  <a:gd name="connsiteY2" fmla="*/ 1409700 h 2432205"/>
                  <a:gd name="connsiteX3" fmla="*/ 698566 w 1261246"/>
                  <a:gd name="connsiteY3" fmla="*/ 1958340 h 2432205"/>
                  <a:gd name="connsiteX4" fmla="*/ 157546 w 1261246"/>
                  <a:gd name="connsiteY4" fmla="*/ 2354580 h 2432205"/>
                  <a:gd name="connsiteX5" fmla="*/ 0 w 1261246"/>
                  <a:gd name="connsiteY5" fmla="*/ 2432205 h 2432205"/>
                  <a:gd name="connsiteX0" fmla="*/ 1218270 w 1276204"/>
                  <a:gd name="connsiteY0" fmla="*/ 0 h 2443849"/>
                  <a:gd name="connsiteX1" fmla="*/ 1257174 w 1276204"/>
                  <a:gd name="connsiteY1" fmla="*/ 636484 h 2443849"/>
                  <a:gd name="connsiteX2" fmla="*/ 1087186 w 1276204"/>
                  <a:gd name="connsiteY2" fmla="*/ 1421344 h 2443849"/>
                  <a:gd name="connsiteX3" fmla="*/ 698566 w 1276204"/>
                  <a:gd name="connsiteY3" fmla="*/ 1969984 h 2443849"/>
                  <a:gd name="connsiteX4" fmla="*/ 157546 w 1276204"/>
                  <a:gd name="connsiteY4" fmla="*/ 2366224 h 2443849"/>
                  <a:gd name="connsiteX5" fmla="*/ 0 w 1276204"/>
                  <a:gd name="connsiteY5" fmla="*/ 2443849 h 2443849"/>
                  <a:gd name="connsiteX0" fmla="*/ 1218270 w 1262171"/>
                  <a:gd name="connsiteY0" fmla="*/ 0 h 2443849"/>
                  <a:gd name="connsiteX1" fmla="*/ 1257174 w 1262171"/>
                  <a:gd name="connsiteY1" fmla="*/ 636484 h 2443849"/>
                  <a:gd name="connsiteX2" fmla="*/ 1087186 w 1262171"/>
                  <a:gd name="connsiteY2" fmla="*/ 1421344 h 2443849"/>
                  <a:gd name="connsiteX3" fmla="*/ 698566 w 1262171"/>
                  <a:gd name="connsiteY3" fmla="*/ 1969984 h 2443849"/>
                  <a:gd name="connsiteX4" fmla="*/ 157546 w 1262171"/>
                  <a:gd name="connsiteY4" fmla="*/ 2366224 h 2443849"/>
                  <a:gd name="connsiteX5" fmla="*/ 0 w 1262171"/>
                  <a:gd name="connsiteY5" fmla="*/ 2443849 h 2443849"/>
                  <a:gd name="connsiteX0" fmla="*/ 1265535 w 1274257"/>
                  <a:gd name="connsiteY0" fmla="*/ 0 h 2447730"/>
                  <a:gd name="connsiteX1" fmla="*/ 1257174 w 1274257"/>
                  <a:gd name="connsiteY1" fmla="*/ 640365 h 2447730"/>
                  <a:gd name="connsiteX2" fmla="*/ 1087186 w 1274257"/>
                  <a:gd name="connsiteY2" fmla="*/ 1425225 h 2447730"/>
                  <a:gd name="connsiteX3" fmla="*/ 698566 w 1274257"/>
                  <a:gd name="connsiteY3" fmla="*/ 1973865 h 2447730"/>
                  <a:gd name="connsiteX4" fmla="*/ 157546 w 1274257"/>
                  <a:gd name="connsiteY4" fmla="*/ 2370105 h 2447730"/>
                  <a:gd name="connsiteX5" fmla="*/ 0 w 1274257"/>
                  <a:gd name="connsiteY5" fmla="*/ 2447730 h 2447730"/>
                  <a:gd name="connsiteX0" fmla="*/ 1265535 w 1274258"/>
                  <a:gd name="connsiteY0" fmla="*/ 0 h 2447730"/>
                  <a:gd name="connsiteX1" fmla="*/ 1257174 w 1274258"/>
                  <a:gd name="connsiteY1" fmla="*/ 640365 h 2447730"/>
                  <a:gd name="connsiteX2" fmla="*/ 1087186 w 1274258"/>
                  <a:gd name="connsiteY2" fmla="*/ 1425225 h 2447730"/>
                  <a:gd name="connsiteX3" fmla="*/ 698566 w 1274258"/>
                  <a:gd name="connsiteY3" fmla="*/ 1973865 h 2447730"/>
                  <a:gd name="connsiteX4" fmla="*/ 157546 w 1274258"/>
                  <a:gd name="connsiteY4" fmla="*/ 2370105 h 2447730"/>
                  <a:gd name="connsiteX5" fmla="*/ 0 w 1274258"/>
                  <a:gd name="connsiteY5" fmla="*/ 2447730 h 2447730"/>
                  <a:gd name="connsiteX0" fmla="*/ 1265535 w 1276902"/>
                  <a:gd name="connsiteY0" fmla="*/ 0 h 2447730"/>
                  <a:gd name="connsiteX1" fmla="*/ 1257174 w 1276902"/>
                  <a:gd name="connsiteY1" fmla="*/ 640365 h 2447730"/>
                  <a:gd name="connsiteX2" fmla="*/ 1087186 w 1276902"/>
                  <a:gd name="connsiteY2" fmla="*/ 1425225 h 2447730"/>
                  <a:gd name="connsiteX3" fmla="*/ 698566 w 1276902"/>
                  <a:gd name="connsiteY3" fmla="*/ 1973865 h 2447730"/>
                  <a:gd name="connsiteX4" fmla="*/ 157546 w 1276902"/>
                  <a:gd name="connsiteY4" fmla="*/ 2370105 h 2447730"/>
                  <a:gd name="connsiteX5" fmla="*/ 0 w 1276902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81415"/>
                  <a:gd name="connsiteY0" fmla="*/ 0 h 2447730"/>
                  <a:gd name="connsiteX1" fmla="*/ 1269777 w 1281415"/>
                  <a:gd name="connsiteY1" fmla="*/ 473471 h 2447730"/>
                  <a:gd name="connsiteX2" fmla="*/ 1087186 w 1281415"/>
                  <a:gd name="connsiteY2" fmla="*/ 1425225 h 2447730"/>
                  <a:gd name="connsiteX3" fmla="*/ 698566 w 1281415"/>
                  <a:gd name="connsiteY3" fmla="*/ 1973865 h 2447730"/>
                  <a:gd name="connsiteX4" fmla="*/ 157546 w 1281415"/>
                  <a:gd name="connsiteY4" fmla="*/ 2370105 h 2447730"/>
                  <a:gd name="connsiteX5" fmla="*/ 0 w 1281415"/>
                  <a:gd name="connsiteY5" fmla="*/ 2447730 h 2447730"/>
                  <a:gd name="connsiteX0" fmla="*/ 1265535 w 1278616"/>
                  <a:gd name="connsiteY0" fmla="*/ 0 h 2447730"/>
                  <a:gd name="connsiteX1" fmla="*/ 1269777 w 1278616"/>
                  <a:gd name="connsiteY1" fmla="*/ 473471 h 2447730"/>
                  <a:gd name="connsiteX2" fmla="*/ 1087186 w 1278616"/>
                  <a:gd name="connsiteY2" fmla="*/ 1425225 h 2447730"/>
                  <a:gd name="connsiteX3" fmla="*/ 698566 w 1278616"/>
                  <a:gd name="connsiteY3" fmla="*/ 1973865 h 2447730"/>
                  <a:gd name="connsiteX4" fmla="*/ 157546 w 1278616"/>
                  <a:gd name="connsiteY4" fmla="*/ 2370105 h 2447730"/>
                  <a:gd name="connsiteX5" fmla="*/ 0 w 1278616"/>
                  <a:gd name="connsiteY5" fmla="*/ 2447730 h 2447730"/>
                  <a:gd name="connsiteX0" fmla="*/ 1265535 w 1274421"/>
                  <a:gd name="connsiteY0" fmla="*/ 0 h 2447730"/>
                  <a:gd name="connsiteX1" fmla="*/ 1269777 w 1274421"/>
                  <a:gd name="connsiteY1" fmla="*/ 473471 h 2447730"/>
                  <a:gd name="connsiteX2" fmla="*/ 1087186 w 1274421"/>
                  <a:gd name="connsiteY2" fmla="*/ 1425225 h 2447730"/>
                  <a:gd name="connsiteX3" fmla="*/ 698566 w 1274421"/>
                  <a:gd name="connsiteY3" fmla="*/ 1973865 h 2447730"/>
                  <a:gd name="connsiteX4" fmla="*/ 157546 w 1274421"/>
                  <a:gd name="connsiteY4" fmla="*/ 2370105 h 2447730"/>
                  <a:gd name="connsiteX5" fmla="*/ 0 w 1274421"/>
                  <a:gd name="connsiteY5" fmla="*/ 2447730 h 2447730"/>
                  <a:gd name="connsiteX0" fmla="*/ 1265535 w 1265536"/>
                  <a:gd name="connsiteY0" fmla="*/ 0 h 2447730"/>
                  <a:gd name="connsiteX1" fmla="*/ 1087186 w 1265536"/>
                  <a:gd name="connsiteY1" fmla="*/ 1425225 h 2447730"/>
                  <a:gd name="connsiteX2" fmla="*/ 698566 w 1265536"/>
                  <a:gd name="connsiteY2" fmla="*/ 1973865 h 2447730"/>
                  <a:gd name="connsiteX3" fmla="*/ 157546 w 1265536"/>
                  <a:gd name="connsiteY3" fmla="*/ 2370105 h 2447730"/>
                  <a:gd name="connsiteX4" fmla="*/ 0 w 1265536"/>
                  <a:gd name="connsiteY4" fmla="*/ 2447730 h 24477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698566 w 1530214"/>
                  <a:gd name="connsiteY1" fmla="*/ 2035965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9830"/>
                  <a:gd name="connsiteX1" fmla="*/ 774188 w 1530214"/>
                  <a:gd name="connsiteY1" fmla="*/ 1942816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9830"/>
                  <a:gd name="connsiteX1" fmla="*/ 774188 w 1530214"/>
                  <a:gd name="connsiteY1" fmla="*/ 1942816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71176 w 1571176"/>
                  <a:gd name="connsiteY0" fmla="*/ 0 h 2602978"/>
                  <a:gd name="connsiteX1" fmla="*/ 815150 w 1571176"/>
                  <a:gd name="connsiteY1" fmla="*/ 193505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64875 w 1564875"/>
                  <a:gd name="connsiteY0" fmla="*/ 0 h 2556403"/>
                  <a:gd name="connsiteX1" fmla="*/ 846659 w 1564875"/>
                  <a:gd name="connsiteY1" fmla="*/ 1861308 h 2556403"/>
                  <a:gd name="connsiteX2" fmla="*/ 0 w 1564875"/>
                  <a:gd name="connsiteY2" fmla="*/ 2556403 h 2556403"/>
                  <a:gd name="connsiteX0" fmla="*/ 1564875 w 1564875"/>
                  <a:gd name="connsiteY0" fmla="*/ 0 h 2556403"/>
                  <a:gd name="connsiteX1" fmla="*/ 843509 w 1564875"/>
                  <a:gd name="connsiteY1" fmla="*/ 1861308 h 2556403"/>
                  <a:gd name="connsiteX2" fmla="*/ 0 w 1564875"/>
                  <a:gd name="connsiteY2" fmla="*/ 2556403 h 2556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4875" h="2556403">
                    <a:moveTo>
                      <a:pt x="1564875" y="0"/>
                    </a:moveTo>
                    <a:cubicBezTo>
                      <a:pt x="1290785" y="1270271"/>
                      <a:pt x="871678" y="1840183"/>
                      <a:pt x="843509" y="1861308"/>
                    </a:cubicBezTo>
                    <a:cubicBezTo>
                      <a:pt x="582171" y="2235625"/>
                      <a:pt x="16345" y="2554713"/>
                      <a:pt x="0" y="2556403"/>
                    </a:cubicBezTo>
                  </a:path>
                </a:pathLst>
              </a:custGeom>
              <a:noFill/>
              <a:ln>
                <a:solidFill>
                  <a:srgbClr val="FFC6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478"/>
              </a:p>
            </p:txBody>
          </p:sp>
          <p:sp>
            <p:nvSpPr>
              <p:cNvPr id="7" name="Freeform 6"/>
              <p:cNvSpPr/>
              <p:nvPr/>
            </p:nvSpPr>
            <p:spPr>
              <a:xfrm rot="10800000" flipH="1">
                <a:off x="8655734" y="3163127"/>
                <a:ext cx="1247662" cy="1801001"/>
              </a:xfrm>
              <a:custGeom>
                <a:avLst/>
                <a:gdLst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4466 w 1315835"/>
                  <a:gd name="connsiteY0" fmla="*/ 0 h 2926080"/>
                  <a:gd name="connsiteX1" fmla="*/ 1311146 w 1315835"/>
                  <a:gd name="connsiteY1" fmla="*/ 502920 h 2926080"/>
                  <a:gd name="connsiteX2" fmla="*/ 1067306 w 1315835"/>
                  <a:gd name="connsiteY2" fmla="*/ 1226820 h 2926080"/>
                  <a:gd name="connsiteX3" fmla="*/ 351026 w 1315835"/>
                  <a:gd name="connsiteY3" fmla="*/ 1965960 h 2926080"/>
                  <a:gd name="connsiteX4" fmla="*/ 91946 w 1315835"/>
                  <a:gd name="connsiteY4" fmla="*/ 2331720 h 2926080"/>
                  <a:gd name="connsiteX5" fmla="*/ 506 w 1315835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1932"/>
                  <a:gd name="connsiteY0" fmla="*/ 0 h 2926080"/>
                  <a:gd name="connsiteX1" fmla="*/ 1310640 w 1311932"/>
                  <a:gd name="connsiteY1" fmla="*/ 502920 h 2926080"/>
                  <a:gd name="connsiteX2" fmla="*/ 1066800 w 1311932"/>
                  <a:gd name="connsiteY2" fmla="*/ 1226820 h 2926080"/>
                  <a:gd name="connsiteX3" fmla="*/ 350520 w 1311932"/>
                  <a:gd name="connsiteY3" fmla="*/ 1965960 h 2926080"/>
                  <a:gd name="connsiteX4" fmla="*/ 91440 w 1311932"/>
                  <a:gd name="connsiteY4" fmla="*/ 2331720 h 2926080"/>
                  <a:gd name="connsiteX5" fmla="*/ 0 w 1311932"/>
                  <a:gd name="connsiteY5" fmla="*/ 2926080 h 2926080"/>
                  <a:gd name="connsiteX0" fmla="*/ 1292186 w 1400158"/>
                  <a:gd name="connsiteY0" fmla="*/ 0 h 2918317"/>
                  <a:gd name="connsiteX1" fmla="*/ 1398866 w 1400158"/>
                  <a:gd name="connsiteY1" fmla="*/ 502920 h 2918317"/>
                  <a:gd name="connsiteX2" fmla="*/ 1155026 w 1400158"/>
                  <a:gd name="connsiteY2" fmla="*/ 1226820 h 2918317"/>
                  <a:gd name="connsiteX3" fmla="*/ 438746 w 1400158"/>
                  <a:gd name="connsiteY3" fmla="*/ 1965960 h 2918317"/>
                  <a:gd name="connsiteX4" fmla="*/ 179666 w 1400158"/>
                  <a:gd name="connsiteY4" fmla="*/ 2331720 h 2918317"/>
                  <a:gd name="connsiteX5" fmla="*/ 0 w 1400158"/>
                  <a:gd name="connsiteY5" fmla="*/ 2918317 h 2918317"/>
                  <a:gd name="connsiteX0" fmla="*/ 1292186 w 1400158"/>
                  <a:gd name="connsiteY0" fmla="*/ 0 h 2918317"/>
                  <a:gd name="connsiteX1" fmla="*/ 1398866 w 1400158"/>
                  <a:gd name="connsiteY1" fmla="*/ 502920 h 2918317"/>
                  <a:gd name="connsiteX2" fmla="*/ 1155026 w 1400158"/>
                  <a:gd name="connsiteY2" fmla="*/ 1226820 h 2918317"/>
                  <a:gd name="connsiteX3" fmla="*/ 438746 w 1400158"/>
                  <a:gd name="connsiteY3" fmla="*/ 1965960 h 2918317"/>
                  <a:gd name="connsiteX4" fmla="*/ 0 w 1400158"/>
                  <a:gd name="connsiteY4" fmla="*/ 2918317 h 2918317"/>
                  <a:gd name="connsiteX0" fmla="*/ 1398866 w 1398867"/>
                  <a:gd name="connsiteY0" fmla="*/ 1 h 2415398"/>
                  <a:gd name="connsiteX1" fmla="*/ 1155026 w 1398867"/>
                  <a:gd name="connsiteY1" fmla="*/ 723901 h 2415398"/>
                  <a:gd name="connsiteX2" fmla="*/ 438746 w 1398867"/>
                  <a:gd name="connsiteY2" fmla="*/ 1463041 h 2415398"/>
                  <a:gd name="connsiteX3" fmla="*/ 0 w 1398867"/>
                  <a:gd name="connsiteY3" fmla="*/ 2415398 h 2415398"/>
                  <a:gd name="connsiteX0" fmla="*/ 1650940 w 1650940"/>
                  <a:gd name="connsiteY0" fmla="*/ 0 h 2935484"/>
                  <a:gd name="connsiteX1" fmla="*/ 1155026 w 1650940"/>
                  <a:gd name="connsiteY1" fmla="*/ 1243987 h 2935484"/>
                  <a:gd name="connsiteX2" fmla="*/ 438746 w 1650940"/>
                  <a:gd name="connsiteY2" fmla="*/ 1983127 h 2935484"/>
                  <a:gd name="connsiteX3" fmla="*/ 0 w 1650940"/>
                  <a:gd name="connsiteY3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501765 w 1650940"/>
                  <a:gd name="connsiteY1" fmla="*/ 1878334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70255 w 1650940"/>
                  <a:gd name="connsiteY1" fmla="*/ 1913265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63952 w 1650940"/>
                  <a:gd name="connsiteY1" fmla="*/ 1955957 h 2935484"/>
                  <a:gd name="connsiteX2" fmla="*/ 0 w 1650940"/>
                  <a:gd name="connsiteY2" fmla="*/ 2935484 h 293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940" h="2935484">
                    <a:moveTo>
                      <a:pt x="1650940" y="0"/>
                    </a:moveTo>
                    <a:cubicBezTo>
                      <a:pt x="1196740" y="1298075"/>
                      <a:pt x="568959" y="1726753"/>
                      <a:pt x="463952" y="1955957"/>
                    </a:cubicBezTo>
                    <a:cubicBezTo>
                      <a:pt x="416391" y="2016640"/>
                      <a:pt x="91406" y="2737076"/>
                      <a:pt x="0" y="2935484"/>
                    </a:cubicBezTo>
                  </a:path>
                </a:pathLst>
              </a:custGeom>
              <a:noFill/>
              <a:ln>
                <a:solidFill>
                  <a:srgbClr val="73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478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8336326" y="4953597"/>
                <a:ext cx="2151410" cy="0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 flipH="1">
                <a:off x="8600193" y="509317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914373"/>
                <a:r>
                  <a:rPr lang="en-US" sz="1400" dirty="0">
                    <a:latin typeface="DINPro" panose="020B0504020101020102" pitchFamily="34" charset="0"/>
                  </a:rPr>
                  <a:t>Frequency, </a:t>
                </a:r>
                <a:r>
                  <a:rPr lang="en-US" sz="1400" i="1" dirty="0">
                    <a:latin typeface="DINPro" panose="020B0504020101020102" pitchFamily="34" charset="0"/>
                  </a:rPr>
                  <a:t>f</a:t>
                </a:r>
                <a:endParaRPr lang="de-DE" sz="1400" dirty="0">
                  <a:latin typeface="DINPro" panose="020B0504020101020102" pitchFamily="34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rot="10800000" flipH="1">
                <a:off x="8336326" y="1676997"/>
                <a:ext cx="0" cy="3268980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007" y="4627350"/>
                <a:ext cx="329143" cy="22902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9383" y="4621325"/>
                <a:ext cx="329143" cy="229029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6817027" y="1195040"/>
              <a:ext cx="1130502" cy="27699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373"/>
              <a:r>
                <a:rPr lang="de-DE" sz="1200" dirty="0">
                  <a:latin typeface="DINPro" panose="020B0504020101020102" pitchFamily="34" charset="0"/>
                </a:rPr>
                <a:t>Population, </a:t>
              </a:r>
              <a:r>
                <a:rPr lang="de-DE" sz="1200" i="1" dirty="0">
                  <a:latin typeface="DINPro" panose="020B0504020101020102" pitchFamily="34" charset="0"/>
                </a:rPr>
                <a:t>p</a:t>
              </a:r>
              <a:r>
                <a:rPr lang="de-DE" sz="1200" i="1" baseline="-25000" dirty="0">
                  <a:latin typeface="DINPro" panose="020B0504020101020102" pitchFamily="34" charset="0"/>
                </a:rPr>
                <a:t>e</a:t>
              </a:r>
              <a:endParaRPr lang="de-DE" sz="1200" i="1" dirty="0">
                <a:latin typeface="DINPro" panose="020B0504020101020102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305004" y="3431714"/>
              <a:ext cx="135073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26558" y="4209558"/>
              <a:ext cx="2028226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796" y="3310143"/>
              <a:ext cx="593854" cy="173774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54" y="3700241"/>
              <a:ext cx="593394" cy="16931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796" y="4108907"/>
              <a:ext cx="594313" cy="1740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41829" y="3644041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68494" y="4040281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68494" y="3262437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3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091" y="3681427"/>
              <a:ext cx="563327" cy="20694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9700" y="4092482"/>
              <a:ext cx="563718" cy="2083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736" y="3308620"/>
              <a:ext cx="563718" cy="208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6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-1234844" y="702930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-624491" y="10806885"/>
            <a:ext cx="13015522" cy="3277056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-1288414" y="1131063"/>
            <a:ext cx="14040636" cy="5347284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0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-1234844" y="702930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-624491" y="10806885"/>
            <a:ext cx="13015522" cy="3277056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-1288414" y="1131063"/>
            <a:ext cx="14040636" cy="5347284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6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9102343" y="1080688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-2791386" y="11376921"/>
            <a:ext cx="11196000" cy="2675524"/>
            <a:chOff x="795796" y="4803432"/>
            <a:chExt cx="5598000" cy="1337762"/>
          </a:xfrm>
        </p:grpSpPr>
        <p:sp>
          <p:nvSpPr>
            <p:cNvPr id="130" name="Rectangle 129"/>
            <p:cNvSpPr/>
            <p:nvPr/>
          </p:nvSpPr>
          <p:spPr>
            <a:xfrm>
              <a:off x="913677" y="4803432"/>
              <a:ext cx="5379894" cy="1337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795796" y="5159606"/>
              <a:ext cx="559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795796" y="5787907"/>
              <a:ext cx="559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/>
            <p:cNvGrpSpPr/>
            <p:nvPr/>
          </p:nvGrpSpPr>
          <p:grpSpPr>
            <a:xfrm>
              <a:off x="2460389" y="5580340"/>
              <a:ext cx="1179754" cy="400049"/>
              <a:chOff x="2597237" y="5189244"/>
              <a:chExt cx="1179754" cy="400049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2597237" y="5189244"/>
                <a:ext cx="1179754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5218" y="5271454"/>
                <a:ext cx="1043792" cy="235630"/>
              </a:xfrm>
              <a:prstGeom prst="rect">
                <a:avLst/>
              </a:prstGeom>
            </p:spPr>
          </p:pic>
        </p:grpSp>
        <p:cxnSp>
          <p:nvCxnSpPr>
            <p:cNvPr id="177" name="Straight Connector 176"/>
            <p:cNvCxnSpPr/>
            <p:nvPr/>
          </p:nvCxnSpPr>
          <p:spPr>
            <a:xfrm>
              <a:off x="3040783" y="5160360"/>
              <a:ext cx="0" cy="4190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004783" y="51291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3368" y="4963689"/>
              <a:ext cx="1335861" cy="400049"/>
              <a:chOff x="2758107" y="5960900"/>
              <a:chExt cx="1335861" cy="400049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1023367" y="5580340"/>
              <a:ext cx="1335861" cy="400049"/>
              <a:chOff x="2758107" y="5960900"/>
              <a:chExt cx="1335861" cy="400049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3744979" y="4959932"/>
              <a:ext cx="791284" cy="400049"/>
              <a:chOff x="3995590" y="5153374"/>
              <a:chExt cx="791284" cy="40004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95590" y="5153374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3741304" y="5580340"/>
              <a:ext cx="791284" cy="400049"/>
              <a:chOff x="3995590" y="5150993"/>
              <a:chExt cx="791284" cy="400049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995590" y="5150993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45" name="Picture 144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4631726" y="4959932"/>
              <a:ext cx="791284" cy="400049"/>
              <a:chOff x="4861993" y="5153373"/>
              <a:chExt cx="791284" cy="400049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4861993" y="5153373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527369" y="4959932"/>
              <a:ext cx="651563" cy="400049"/>
              <a:chOff x="5733903" y="5147942"/>
              <a:chExt cx="651563" cy="400049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5733903" y="5147942"/>
                <a:ext cx="651563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02871" y="5234503"/>
                <a:ext cx="508119" cy="258673"/>
              </a:xfrm>
              <a:prstGeom prst="rect">
                <a:avLst/>
              </a:prstGeom>
            </p:spPr>
          </p:pic>
        </p:grpSp>
        <p:grpSp>
          <p:nvGrpSpPr>
            <p:cNvPr id="152" name="Group 151"/>
            <p:cNvGrpSpPr/>
            <p:nvPr/>
          </p:nvGrpSpPr>
          <p:grpSpPr>
            <a:xfrm>
              <a:off x="4633749" y="5580340"/>
              <a:ext cx="791284" cy="400049"/>
              <a:chOff x="4861993" y="5150992"/>
              <a:chExt cx="791284" cy="400049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4861993" y="5150992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54" name="Picture 153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526194" y="5580340"/>
              <a:ext cx="657070" cy="400049"/>
              <a:chOff x="5728396" y="5812824"/>
              <a:chExt cx="657070" cy="400049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5728396" y="5812824"/>
                <a:ext cx="657070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0056" y="5897278"/>
                <a:ext cx="508119" cy="258673"/>
              </a:xfrm>
              <a:prstGeom prst="rect">
                <a:avLst/>
              </a:prstGeom>
            </p:spPr>
          </p:pic>
        </p:grpSp>
      </p:grpSp>
      <p:grpSp>
        <p:nvGrpSpPr>
          <p:cNvPr id="237" name="Group 236"/>
          <p:cNvGrpSpPr/>
          <p:nvPr/>
        </p:nvGrpSpPr>
        <p:grpSpPr>
          <a:xfrm>
            <a:off x="8443636" y="11960921"/>
            <a:ext cx="512502" cy="256696"/>
            <a:chOff x="3559663" y="1190758"/>
            <a:chExt cx="256251" cy="128348"/>
          </a:xfrm>
        </p:grpSpPr>
        <p:sp>
          <p:nvSpPr>
            <p:cNvPr id="238" name="Rectangle 23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39" name="Oval 23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0" name="Oval 23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1" name="Oval 24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8439345" y="13220675"/>
            <a:ext cx="512502" cy="256696"/>
            <a:chOff x="3559663" y="1190758"/>
            <a:chExt cx="256251" cy="128348"/>
          </a:xfrm>
        </p:grpSpPr>
        <p:sp>
          <p:nvSpPr>
            <p:cNvPr id="243" name="Rectangle 24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4" name="Oval 24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5" name="Oval 24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6" name="Oval 24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pic>
        <p:nvPicPr>
          <p:cNvPr id="254" name="Picture 2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8948" y="11849085"/>
            <a:ext cx="562814" cy="424200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5790" y="13048617"/>
            <a:ext cx="668494" cy="427012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-1193640" y="11972489"/>
            <a:ext cx="512502" cy="256696"/>
            <a:chOff x="3559663" y="1190758"/>
            <a:chExt cx="256251" cy="128348"/>
          </a:xfrm>
        </p:grpSpPr>
        <p:sp>
          <p:nvSpPr>
            <p:cNvPr id="257" name="Rectangle 256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8" name="Oval 257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9" name="Oval 258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0" name="Oval 259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-1202990" y="13218933"/>
            <a:ext cx="512502" cy="256696"/>
            <a:chOff x="3559663" y="1190758"/>
            <a:chExt cx="256251" cy="128348"/>
          </a:xfrm>
        </p:grpSpPr>
        <p:sp>
          <p:nvSpPr>
            <p:cNvPr id="262" name="Rectangle 261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3" name="Oval 262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4" name="Oval 263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5" name="Oval 264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pic>
        <p:nvPicPr>
          <p:cNvPr id="283" name="Picture 28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43684" y="10807136"/>
            <a:ext cx="5069984" cy="43249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410054" y="4242527"/>
            <a:ext cx="3673080" cy="3968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75" name="Rectangle 74"/>
          <p:cNvSpPr/>
          <p:nvPr/>
        </p:nvSpPr>
        <p:spPr>
          <a:xfrm>
            <a:off x="7624177" y="4242527"/>
            <a:ext cx="3673080" cy="3968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5" name="Rectangle 84"/>
          <p:cNvSpPr/>
          <p:nvPr/>
        </p:nvSpPr>
        <p:spPr>
          <a:xfrm>
            <a:off x="12462217" y="6011004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6" name="Rectangle 85"/>
          <p:cNvSpPr/>
          <p:nvPr/>
        </p:nvSpPr>
        <p:spPr>
          <a:xfrm>
            <a:off x="12448680" y="4801889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5" name="Rectangle 24"/>
          <p:cNvSpPr/>
          <p:nvPr/>
        </p:nvSpPr>
        <p:spPr>
          <a:xfrm>
            <a:off x="12451900" y="7603529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088784" y="4821161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2088784" y="6028051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070912" y="7623155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36791" y="4418324"/>
            <a:ext cx="1504950" cy="3600490"/>
          </a:xfrm>
          <a:prstGeom prst="rect">
            <a:avLst/>
          </a:prstGeom>
          <a:solidFill>
            <a:srgbClr val="BBD3EB"/>
          </a:solidFill>
          <a:ln>
            <a:solidFill>
              <a:srgbClr val="367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4" name="Rectangle 23"/>
          <p:cNvSpPr/>
          <p:nvPr/>
        </p:nvSpPr>
        <p:spPr>
          <a:xfrm>
            <a:off x="9568747" y="4418324"/>
            <a:ext cx="1504950" cy="3600490"/>
          </a:xfrm>
          <a:prstGeom prst="rect">
            <a:avLst/>
          </a:prstGeom>
          <a:solidFill>
            <a:srgbClr val="F0CEC6"/>
          </a:solidFill>
          <a:ln>
            <a:solidFill>
              <a:srgbClr val="FF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97" name="Rectangle 96"/>
          <p:cNvSpPr/>
          <p:nvPr/>
        </p:nvSpPr>
        <p:spPr>
          <a:xfrm>
            <a:off x="14220609" y="7983746"/>
            <a:ext cx="57600" cy="72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118" name="Rectangle 117"/>
          <p:cNvSpPr/>
          <p:nvPr/>
        </p:nvSpPr>
        <p:spPr>
          <a:xfrm>
            <a:off x="12985682" y="4393022"/>
            <a:ext cx="2604452" cy="3655650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98" name="Rectangle 97"/>
          <p:cNvSpPr/>
          <p:nvPr/>
        </p:nvSpPr>
        <p:spPr>
          <a:xfrm>
            <a:off x="4418402" y="8654415"/>
            <a:ext cx="9792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78918" y="4512172"/>
            <a:ext cx="2373224" cy="158897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5050" y="6078285"/>
            <a:ext cx="1217080" cy="4626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744" y="6086298"/>
            <a:ext cx="1216928" cy="458392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0553" y="3717419"/>
            <a:ext cx="1282486" cy="41139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1180" y="3713741"/>
            <a:ext cx="1317024" cy="4141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501" y="7372589"/>
            <a:ext cx="441808" cy="475444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78" y="5817449"/>
            <a:ext cx="441808" cy="475444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78" y="4601797"/>
            <a:ext cx="441808" cy="47544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111697" y="6306432"/>
            <a:ext cx="2418036" cy="1424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2572542" y="2438974"/>
            <a:ext cx="1675030" cy="327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6718927" y="1782244"/>
            <a:ext cx="2647538" cy="5746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1687322" y="2068929"/>
            <a:ext cx="2346450" cy="4796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3988646" y="2428969"/>
            <a:ext cx="1682008" cy="4099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364964" y="2365886"/>
            <a:ext cx="1965072" cy="326682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 rot="5400000">
            <a:off x="7204529" y="-403110"/>
            <a:ext cx="369978" cy="8016054"/>
          </a:xfrm>
          <a:prstGeom prst="leftBrace">
            <a:avLst>
              <a:gd name="adj1" fmla="val 95402"/>
              <a:gd name="adj2" fmla="val 511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141" name="Picture 14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2" y="4618734"/>
            <a:ext cx="504204" cy="427012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1" y="5818008"/>
            <a:ext cx="517408" cy="42984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95" y="7357477"/>
            <a:ext cx="670454" cy="43269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611297" y="2591232"/>
            <a:ext cx="1210968" cy="42871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3626734" y="4418324"/>
            <a:ext cx="3236908" cy="3600490"/>
            <a:chOff x="2257425" y="1714501"/>
            <a:chExt cx="1618454" cy="2028824"/>
          </a:xfrm>
        </p:grpSpPr>
        <p:sp>
          <p:nvSpPr>
            <p:cNvPr id="15" name="Rectangle 14"/>
            <p:cNvSpPr/>
            <p:nvPr/>
          </p:nvSpPr>
          <p:spPr>
            <a:xfrm>
              <a:off x="2257425" y="1714501"/>
              <a:ext cx="752475" cy="2028824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3404" y="1714501"/>
              <a:ext cx="752475" cy="2028824"/>
            </a:xfrm>
            <a:prstGeom prst="rect">
              <a:avLst/>
            </a:prstGeom>
            <a:solidFill>
              <a:srgbClr val="F8EFD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1595839" y="4421114"/>
            <a:ext cx="917584" cy="1047604"/>
            <a:chOff x="6271416" y="1714501"/>
            <a:chExt cx="458792" cy="523802"/>
          </a:xfrm>
        </p:grpSpPr>
        <p:sp>
          <p:nvSpPr>
            <p:cNvPr id="26" name="Rectangle 2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16335" y="1909141"/>
              <a:ext cx="1837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1603572" y="5667800"/>
            <a:ext cx="917584" cy="1047604"/>
            <a:chOff x="6271416" y="1714501"/>
            <a:chExt cx="458792" cy="523802"/>
          </a:xfrm>
        </p:grpSpPr>
        <p:sp>
          <p:nvSpPr>
            <p:cNvPr id="51" name="Rectangle 50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Arc 51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16335" y="1909141"/>
              <a:ext cx="1837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1595331" y="7215840"/>
            <a:ext cx="917584" cy="1047604"/>
            <a:chOff x="6271416" y="1714501"/>
            <a:chExt cx="458792" cy="523802"/>
          </a:xfrm>
        </p:grpSpPr>
        <p:sp>
          <p:nvSpPr>
            <p:cNvPr id="56" name="Rectangle 5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6416335" y="1909141"/>
              <a:ext cx="183704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096625" y="5934796"/>
            <a:ext cx="512502" cy="256696"/>
            <a:chOff x="3559663" y="1190758"/>
            <a:chExt cx="256251" cy="128348"/>
          </a:xfrm>
        </p:grpSpPr>
        <p:sp>
          <p:nvSpPr>
            <p:cNvPr id="88" name="Rectangle 8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9" name="Oval 8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0" name="Oval 8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1" name="Oval 9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7096067" y="7513303"/>
            <a:ext cx="512502" cy="256696"/>
            <a:chOff x="3559663" y="1190758"/>
            <a:chExt cx="256251" cy="128348"/>
          </a:xfrm>
        </p:grpSpPr>
        <p:sp>
          <p:nvSpPr>
            <p:cNvPr id="93" name="Rectangle 9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4" name="Oval 9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5" name="Oval 9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6" name="Oval 9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089879" y="4711172"/>
            <a:ext cx="512502" cy="256696"/>
            <a:chOff x="3559663" y="1190758"/>
            <a:chExt cx="256251" cy="128348"/>
          </a:xfrm>
        </p:grpSpPr>
        <p:sp>
          <p:nvSpPr>
            <p:cNvPr id="103" name="Rectangle 10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4" name="Oval 10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6" name="Oval 10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2444078" y="6729215"/>
            <a:ext cx="512502" cy="256696"/>
            <a:chOff x="3559663" y="1190758"/>
            <a:chExt cx="256251" cy="128348"/>
          </a:xfrm>
        </p:grpSpPr>
        <p:sp>
          <p:nvSpPr>
            <p:cNvPr id="108" name="Rectangle 10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11812354" y="6706401"/>
            <a:ext cx="512502" cy="256696"/>
            <a:chOff x="3559663" y="1190758"/>
            <a:chExt cx="256251" cy="128348"/>
          </a:xfrm>
        </p:grpSpPr>
        <p:sp>
          <p:nvSpPr>
            <p:cNvPr id="113" name="Rectangle 11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5" name="Oval 11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0225696" y="8036558"/>
            <a:ext cx="192746" cy="721358"/>
            <a:chOff x="5556904" y="3747405"/>
            <a:chExt cx="96373" cy="360679"/>
          </a:xfrm>
        </p:grpSpPr>
        <p:sp>
          <p:nvSpPr>
            <p:cNvPr id="99" name="Rectangle 98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492889" y="8036558"/>
            <a:ext cx="192746" cy="721358"/>
            <a:chOff x="5556904" y="3747405"/>
            <a:chExt cx="96373" cy="360679"/>
          </a:xfrm>
        </p:grpSpPr>
        <p:sp>
          <p:nvSpPr>
            <p:cNvPr id="124" name="Rectangle 123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024094" y="8033465"/>
            <a:ext cx="192746" cy="721358"/>
            <a:chOff x="5556904" y="3747405"/>
            <a:chExt cx="96373" cy="360679"/>
          </a:xfrm>
        </p:grpSpPr>
        <p:sp>
          <p:nvSpPr>
            <p:cNvPr id="133" name="Rectangle 132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4282837" y="8033465"/>
            <a:ext cx="192746" cy="721358"/>
            <a:chOff x="5556904" y="3747405"/>
            <a:chExt cx="96373" cy="360679"/>
          </a:xfrm>
        </p:grpSpPr>
        <p:sp>
          <p:nvSpPr>
            <p:cNvPr id="138" name="Rectangle 137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40" name="Isosceles Triangle 13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287127" y="7200932"/>
            <a:ext cx="801814" cy="800098"/>
            <a:chOff x="784125" y="2817273"/>
            <a:chExt cx="400907" cy="400049"/>
          </a:xfrm>
        </p:grpSpPr>
        <p:sp>
          <p:nvSpPr>
            <p:cNvPr id="267" name="Rectangle 266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68" name="Picture 26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69" name="Group 268"/>
          <p:cNvGrpSpPr/>
          <p:nvPr/>
        </p:nvGrpSpPr>
        <p:grpSpPr>
          <a:xfrm>
            <a:off x="2291412" y="5664718"/>
            <a:ext cx="801814" cy="800098"/>
            <a:chOff x="784125" y="2817273"/>
            <a:chExt cx="400907" cy="400049"/>
          </a:xfrm>
        </p:grpSpPr>
        <p:sp>
          <p:nvSpPr>
            <p:cNvPr id="270" name="Rectangle 269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1" name="Picture 27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72" name="Group 271"/>
          <p:cNvGrpSpPr/>
          <p:nvPr/>
        </p:nvGrpSpPr>
        <p:grpSpPr>
          <a:xfrm>
            <a:off x="2291412" y="4446921"/>
            <a:ext cx="801814" cy="800098"/>
            <a:chOff x="784125" y="2817273"/>
            <a:chExt cx="400907" cy="400049"/>
          </a:xfrm>
        </p:grpSpPr>
        <p:sp>
          <p:nvSpPr>
            <p:cNvPr id="273" name="Rectangle 272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4" name="Picture 27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pic>
        <p:nvPicPr>
          <p:cNvPr id="235" name="Picture 23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4364" y="6076623"/>
            <a:ext cx="6033306" cy="1526154"/>
          </a:xfrm>
          <a:prstGeom prst="rect">
            <a:avLst/>
          </a:prstGeom>
        </p:spPr>
      </p:pic>
      <p:sp>
        <p:nvSpPr>
          <p:cNvPr id="252" name="Rectangle 251"/>
          <p:cNvSpPr/>
          <p:nvPr/>
        </p:nvSpPr>
        <p:spPr>
          <a:xfrm>
            <a:off x="12985176" y="8360642"/>
            <a:ext cx="2604452" cy="657906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pic>
        <p:nvPicPr>
          <p:cNvPr id="253" name="Picture 25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4706" y="8409067"/>
            <a:ext cx="2296152" cy="54843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8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91" y="6076102"/>
            <a:ext cx="1208690" cy="4583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8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8916" y="6069421"/>
            <a:ext cx="1246932" cy="47889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2772064" y="3914508"/>
            <a:ext cx="0" cy="58925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2754881" y="9150504"/>
            <a:ext cx="6037743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18" dirty="0"/>
              <a:t>classical comp. 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6055685" y="9152742"/>
            <a:ext cx="7807650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18" dirty="0"/>
              <a:t>quantum computer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-1155926" y="2335553"/>
            <a:ext cx="914400" cy="914400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478"/>
          </a:p>
        </p:txBody>
      </p:sp>
    </p:spTree>
    <p:extLst>
      <p:ext uri="{BB962C8B-B14F-4D97-AF65-F5344CB8AC3E}">
        <p14:creationId xmlns:p14="http://schemas.microsoft.com/office/powerpoint/2010/main" val="27333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-816792" y="8042283"/>
            <a:ext cx="21299318" cy="6202822"/>
            <a:chOff x="658403" y="3628631"/>
            <a:chExt cx="10649659" cy="3098453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098453"/>
              <a:chOff x="666716" y="2173904"/>
              <a:chExt cx="10649659" cy="3098453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>
                  <a:latin typeface="DINPro" panose="020B0504020101020102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755175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350 ns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755175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440 ns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937116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latin typeface="DINPro" panose="020B0504020101020102" pitchFamily="34" charset="0"/>
                  </a:rPr>
                  <a:t>≈ 895 ns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93580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379609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chemeClr val="bg2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Total latency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38007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869743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chemeClr val="accent2"/>
                    </a:solidFill>
                    <a:latin typeface="DINPro" panose="020B0504020101020102" pitchFamily="34" charset="0"/>
                  </a:rPr>
                  <a:t>State preparation</a:t>
                </a: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935802" cy="320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599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-792930" y="2042607"/>
            <a:ext cx="13041700" cy="5485461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32667" cy="22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599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791577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15634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3999" dirty="0" err="1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945948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3999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293692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3999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8" y="5781118"/>
              <a:ext cx="578063" cy="268971"/>
              <a:chOff x="4393282" y="2471558"/>
              <a:chExt cx="778797" cy="357721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20176" cy="305625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20176" cy="305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19" y="5781321"/>
              <a:ext cx="835209" cy="272290"/>
              <a:chOff x="2706315" y="2431423"/>
              <a:chExt cx="1125247" cy="36213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073437" cy="305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073437" cy="305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02483" cy="16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02483" cy="16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599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666507" cy="22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599" dirty="0">
                  <a:latin typeface="DINPro" panose="020B0504020101020102" pitchFamily="34" charset="0"/>
                </a:rPr>
                <a:t>≈ 895 ns</a:t>
              </a:r>
            </a:p>
          </p:txBody>
        </p:sp>
      </p:grpSp>
      <p:pic>
        <p:nvPicPr>
          <p:cNvPr id="142" name="Content Placeholder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1268" r="24158" b="884"/>
          <a:stretch/>
        </p:blipFill>
        <p:spPr>
          <a:xfrm>
            <a:off x="13523633" y="2082042"/>
            <a:ext cx="6922076" cy="6217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969191" y="1367465"/>
            <a:ext cx="758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3335177" y="1323989"/>
            <a:ext cx="768159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-816792" y="7831044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>
                <a:latin typeface="DINPro" panose="020B0504020101020102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2833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9102343" y="1080688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4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-4214141" y="11283517"/>
            <a:ext cx="13015522" cy="2675524"/>
            <a:chOff x="-962895" y="5295951"/>
            <a:chExt cx="6507761" cy="1337762"/>
          </a:xfrm>
        </p:grpSpPr>
        <p:grpSp>
          <p:nvGrpSpPr>
            <p:cNvPr id="63" name="Group 62"/>
            <p:cNvGrpSpPr/>
            <p:nvPr/>
          </p:nvGrpSpPr>
          <p:grpSpPr>
            <a:xfrm>
              <a:off x="-328893" y="5295951"/>
              <a:ext cx="5598000" cy="1337762"/>
              <a:chOff x="795796" y="4803432"/>
              <a:chExt cx="5598000" cy="1337762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13677" y="4803432"/>
                <a:ext cx="537989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795796" y="5159606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795796" y="5787907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2460389" y="5580340"/>
                <a:ext cx="1179754" cy="400049"/>
                <a:chOff x="2597237" y="5189244"/>
                <a:chExt cx="1179754" cy="400049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2597237" y="5189244"/>
                  <a:ext cx="1179754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218" y="5271454"/>
                  <a:ext cx="1043792" cy="235630"/>
                </a:xfrm>
                <a:prstGeom prst="rect">
                  <a:avLst/>
                </a:prstGeom>
              </p:spPr>
            </p:pic>
          </p:grpSp>
          <p:cxnSp>
            <p:nvCxnSpPr>
              <p:cNvPr id="177" name="Straight Connector 176"/>
              <p:cNvCxnSpPr/>
              <p:nvPr/>
            </p:nvCxnSpPr>
            <p:spPr>
              <a:xfrm>
                <a:off x="3040783" y="5160360"/>
                <a:ext cx="0" cy="419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3004783" y="512912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3368" y="4963689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/>
              <p:cNvGrpSpPr/>
              <p:nvPr/>
            </p:nvGrpSpPr>
            <p:grpSpPr>
              <a:xfrm>
                <a:off x="1023367" y="5580340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3744979" y="4959932"/>
                <a:ext cx="791284" cy="400049"/>
                <a:chOff x="3995590" y="5153374"/>
                <a:chExt cx="791284" cy="400049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/>
              <p:cNvGrpSpPr/>
              <p:nvPr/>
            </p:nvGrpSpPr>
            <p:grpSpPr>
              <a:xfrm>
                <a:off x="3741304" y="5580340"/>
                <a:ext cx="791284" cy="400049"/>
                <a:chOff x="3995590" y="5150993"/>
                <a:chExt cx="791284" cy="4000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3995590" y="515099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4631726" y="4959932"/>
                <a:ext cx="791284" cy="400049"/>
                <a:chOff x="4861993" y="5153373"/>
                <a:chExt cx="791284" cy="400049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527369" y="4959932"/>
                <a:ext cx="651563" cy="400049"/>
                <a:chOff x="5733903" y="5147942"/>
                <a:chExt cx="651563" cy="40004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52" name="Group 151"/>
              <p:cNvGrpSpPr/>
              <p:nvPr/>
            </p:nvGrpSpPr>
            <p:grpSpPr>
              <a:xfrm>
                <a:off x="4633749" y="5580340"/>
                <a:ext cx="791284" cy="400049"/>
                <a:chOff x="4861993" y="5150992"/>
                <a:chExt cx="791284" cy="400049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4861993" y="5150992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5526194" y="5580340"/>
                <a:ext cx="657070" cy="400049"/>
                <a:chOff x="5728396" y="5812824"/>
                <a:chExt cx="657070" cy="400049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5728396" y="5812824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7" name="Group 236"/>
            <p:cNvGrpSpPr/>
            <p:nvPr/>
          </p:nvGrpSpPr>
          <p:grpSpPr>
            <a:xfrm>
              <a:off x="5288615" y="5587951"/>
              <a:ext cx="256251" cy="128348"/>
              <a:chOff x="3559663" y="1190758"/>
              <a:chExt cx="256251" cy="128348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5286470" y="6217827"/>
              <a:ext cx="256251" cy="128348"/>
              <a:chOff x="3559663" y="1190758"/>
              <a:chExt cx="256251" cy="128348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254" name="Picture 25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474" y="5532033"/>
              <a:ext cx="281407" cy="2121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895" y="6131799"/>
              <a:ext cx="334247" cy="213506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-596820" y="5593735"/>
              <a:ext cx="256251" cy="128348"/>
              <a:chOff x="3559663" y="1190758"/>
              <a:chExt cx="256251" cy="128348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-601495" y="6216957"/>
              <a:ext cx="256251" cy="128348"/>
              <a:chOff x="3559663" y="1190758"/>
              <a:chExt cx="256251" cy="128348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98440" y="10713734"/>
            <a:ext cx="5069984" cy="4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332630" y="930971"/>
            <a:ext cx="15265004" cy="8872862"/>
            <a:chOff x="1369195" y="-19603"/>
            <a:chExt cx="7632502" cy="4436431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421082" y="1615543"/>
              <a:ext cx="0" cy="2801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771825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78888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97907" y="2612992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91139" y="2008434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92748" y="340925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111192" y="2018071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111192" y="2621516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102256" y="3419068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985192" y="1816651"/>
              <a:ext cx="752475" cy="1800245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1171" y="1816651"/>
              <a:ext cx="752475" cy="1800245"/>
            </a:xfrm>
            <a:prstGeom prst="rect">
              <a:avLst/>
            </a:prstGeom>
            <a:solidFill>
              <a:srgbClr val="F8EFD4"/>
            </a:solidFill>
            <a:ln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61133" y="3592740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59640" y="1803998"/>
              <a:ext cx="1436501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76000" y="3934697"/>
              <a:ext cx="4896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3994" y="1863575"/>
              <a:ext cx="1186612" cy="79448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325" y="2646631"/>
              <a:ext cx="608540" cy="2313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5170" y="2650639"/>
              <a:ext cx="608464" cy="229196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2073" y="1466200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389" y="1464361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49" y="3293785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2516215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1908389"/>
              <a:ext cx="220904" cy="237722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7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81916" y="2760703"/>
              <a:ext cx="1209018" cy="7124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2353068" y="826977"/>
              <a:ext cx="837515" cy="1639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4426260" y="498612"/>
              <a:ext cx="1323769" cy="2873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6910459" y="641954"/>
              <a:ext cx="1173225" cy="2398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8061122" y="821974"/>
              <a:ext cx="841004" cy="2049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749281" y="790430"/>
              <a:ext cx="982536" cy="163341"/>
            </a:xfrm>
            <a:prstGeom prst="rect">
              <a:avLst/>
            </a:prstGeom>
          </p:spPr>
        </p:pic>
        <p:sp>
          <p:nvSpPr>
            <p:cNvPr id="18" name="Left Brace 17"/>
            <p:cNvSpPr/>
            <p:nvPr/>
          </p:nvSpPr>
          <p:spPr>
            <a:xfrm rot="5400000">
              <a:off x="4669063" y="-594065"/>
              <a:ext cx="184989" cy="4008027"/>
            </a:xfrm>
            <a:prstGeom prst="leftBrace">
              <a:avLst>
                <a:gd name="adj1" fmla="val 95402"/>
                <a:gd name="adj2" fmla="val 5116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141" name="Picture 14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1916856"/>
              <a:ext cx="252102" cy="21350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2516493"/>
              <a:ext cx="258704" cy="21492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3286226"/>
              <a:ext cx="335227" cy="21634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372447" y="903106"/>
              <a:ext cx="605484" cy="21435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2880167" y="1816651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F8EFD4"/>
              </a:solidFill>
              <a:ln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64717" y="1818047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868585" y="2441390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64464" y="3215410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5110" y="2574888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614831" y="3364142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11737" y="1963076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2288837" y="2972097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6972975" y="2960690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79646" y="3625766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313242" y="3625766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8845" y="3624220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08217" y="3624220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210361" y="3207953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2212504" y="2439846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2212504" y="1830948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52" name="Rectangle 251"/>
            <p:cNvSpPr/>
            <p:nvPr/>
          </p:nvSpPr>
          <p:spPr>
            <a:xfrm>
              <a:off x="7559387" y="3783047"/>
              <a:ext cx="1436754" cy="328953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253" name="Picture 25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354" y="3802498"/>
              <a:ext cx="1148076" cy="2742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8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392" y="2645541"/>
              <a:ext cx="604345" cy="22919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8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258" y="2642198"/>
              <a:ext cx="623466" cy="23944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301" y="4210334"/>
              <a:ext cx="1889141" cy="1876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162" y="4207010"/>
              <a:ext cx="1445535" cy="20476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-1274762" y="3120232"/>
            <a:ext cx="914400" cy="914400"/>
          </a:xfrm>
          <a:prstGeom prst="rect">
            <a:avLst/>
          </a:prstGeom>
          <a:solidFill>
            <a:srgbClr val="C2ECD1"/>
          </a:solidFill>
          <a:ln>
            <a:solidFill>
              <a:srgbClr val="39B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478"/>
          </a:p>
        </p:txBody>
      </p:sp>
      <p:sp>
        <p:nvSpPr>
          <p:cNvPr id="14" name="Rectangle 13"/>
          <p:cNvSpPr/>
          <p:nvPr/>
        </p:nvSpPr>
        <p:spPr>
          <a:xfrm>
            <a:off x="-698440" y="3120232"/>
            <a:ext cx="914400" cy="91440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478"/>
          </a:p>
        </p:txBody>
      </p:sp>
    </p:spTree>
    <p:extLst>
      <p:ext uri="{BB962C8B-B14F-4D97-AF65-F5344CB8AC3E}">
        <p14:creationId xmlns:p14="http://schemas.microsoft.com/office/powerpoint/2010/main" val="11973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10016911" y="10780932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4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199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-3196113" y="11357667"/>
            <a:ext cx="13015522" cy="2675524"/>
            <a:chOff x="-962895" y="5295951"/>
            <a:chExt cx="6507761" cy="1337762"/>
          </a:xfrm>
        </p:grpSpPr>
        <p:grpSp>
          <p:nvGrpSpPr>
            <p:cNvPr id="63" name="Group 62"/>
            <p:cNvGrpSpPr/>
            <p:nvPr/>
          </p:nvGrpSpPr>
          <p:grpSpPr>
            <a:xfrm>
              <a:off x="-328893" y="5295951"/>
              <a:ext cx="5598000" cy="1337762"/>
              <a:chOff x="795796" y="4803432"/>
              <a:chExt cx="5598000" cy="1337762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13677" y="4803432"/>
                <a:ext cx="537989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795796" y="5159606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795796" y="5787907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2460389" y="5580340"/>
                <a:ext cx="1179754" cy="400049"/>
                <a:chOff x="2597237" y="5189244"/>
                <a:chExt cx="1179754" cy="400049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2597237" y="5189244"/>
                  <a:ext cx="1179754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218" y="5271454"/>
                  <a:ext cx="1043792" cy="235630"/>
                </a:xfrm>
                <a:prstGeom prst="rect">
                  <a:avLst/>
                </a:prstGeom>
              </p:spPr>
            </p:pic>
          </p:grpSp>
          <p:cxnSp>
            <p:nvCxnSpPr>
              <p:cNvPr id="177" name="Straight Connector 176"/>
              <p:cNvCxnSpPr/>
              <p:nvPr/>
            </p:nvCxnSpPr>
            <p:spPr>
              <a:xfrm>
                <a:off x="3040783" y="5160360"/>
                <a:ext cx="0" cy="419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3004783" y="512912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3368" y="4963689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/>
              <p:cNvGrpSpPr/>
              <p:nvPr/>
            </p:nvGrpSpPr>
            <p:grpSpPr>
              <a:xfrm>
                <a:off x="1023367" y="5580340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3744979" y="4959932"/>
                <a:ext cx="791284" cy="400049"/>
                <a:chOff x="3995590" y="5153374"/>
                <a:chExt cx="791284" cy="400049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/>
              <p:cNvGrpSpPr/>
              <p:nvPr/>
            </p:nvGrpSpPr>
            <p:grpSpPr>
              <a:xfrm>
                <a:off x="3741304" y="5580340"/>
                <a:ext cx="791284" cy="400049"/>
                <a:chOff x="3995590" y="5150993"/>
                <a:chExt cx="791284" cy="4000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3995590" y="515099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4631726" y="4959932"/>
                <a:ext cx="791284" cy="400049"/>
                <a:chOff x="4861993" y="5153373"/>
                <a:chExt cx="791284" cy="400049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527369" y="4959932"/>
                <a:ext cx="651563" cy="400049"/>
                <a:chOff x="5733903" y="5147942"/>
                <a:chExt cx="651563" cy="40004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52" name="Group 151"/>
              <p:cNvGrpSpPr/>
              <p:nvPr/>
            </p:nvGrpSpPr>
            <p:grpSpPr>
              <a:xfrm>
                <a:off x="4633749" y="5580340"/>
                <a:ext cx="791284" cy="400049"/>
                <a:chOff x="4861993" y="5150992"/>
                <a:chExt cx="791284" cy="400049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4861993" y="5150992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5526194" y="5580340"/>
                <a:ext cx="657070" cy="400049"/>
                <a:chOff x="5728396" y="5812824"/>
                <a:chExt cx="657070" cy="400049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5728396" y="5812824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7" name="Group 236"/>
            <p:cNvGrpSpPr/>
            <p:nvPr/>
          </p:nvGrpSpPr>
          <p:grpSpPr>
            <a:xfrm>
              <a:off x="5288615" y="5587951"/>
              <a:ext cx="256251" cy="128348"/>
              <a:chOff x="3559663" y="1190758"/>
              <a:chExt cx="256251" cy="128348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5286470" y="6217827"/>
              <a:ext cx="256251" cy="128348"/>
              <a:chOff x="3559663" y="1190758"/>
              <a:chExt cx="256251" cy="128348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254" name="Picture 25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474" y="5532033"/>
              <a:ext cx="281407" cy="2121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895" y="6131799"/>
              <a:ext cx="334247" cy="213506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-596820" y="5593735"/>
              <a:ext cx="256251" cy="128348"/>
              <a:chOff x="3559663" y="1190758"/>
              <a:chExt cx="256251" cy="128348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-601495" y="6216957"/>
              <a:ext cx="256251" cy="128348"/>
              <a:chOff x="3559663" y="1190758"/>
              <a:chExt cx="256251" cy="128348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586" y="10787882"/>
            <a:ext cx="5069984" cy="4324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384411" y="905016"/>
            <a:ext cx="15265004" cy="8872862"/>
            <a:chOff x="1369195" y="-19603"/>
            <a:chExt cx="7632502" cy="4436431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421082" y="1615543"/>
              <a:ext cx="0" cy="2801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771825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78888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97907" y="2612992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91139" y="2008434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92748" y="340925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111192" y="2018071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111192" y="2621516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102256" y="3419068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985192" y="1816651"/>
              <a:ext cx="752475" cy="1800245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1171" y="1816651"/>
              <a:ext cx="752475" cy="1800245"/>
            </a:xfrm>
            <a:prstGeom prst="rect">
              <a:avLst/>
            </a:prstGeom>
            <a:solidFill>
              <a:srgbClr val="F8EFD4"/>
            </a:solidFill>
            <a:ln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61133" y="3592740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59640" y="1803998"/>
              <a:ext cx="1436501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76000" y="3934697"/>
              <a:ext cx="4896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3994" y="1863575"/>
              <a:ext cx="1186612" cy="79448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325" y="2646631"/>
              <a:ext cx="608540" cy="2313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5170" y="2650639"/>
              <a:ext cx="608464" cy="229196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2073" y="1466200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389" y="1464361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49" y="3293785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2516215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1908389"/>
              <a:ext cx="220904" cy="237722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7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81916" y="2760703"/>
              <a:ext cx="1209018" cy="7124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2353068" y="826977"/>
              <a:ext cx="837515" cy="1639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4426260" y="498612"/>
              <a:ext cx="1323769" cy="2873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6910459" y="641954"/>
              <a:ext cx="1173225" cy="2398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8061122" y="821974"/>
              <a:ext cx="841004" cy="2049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749281" y="790430"/>
              <a:ext cx="982536" cy="163341"/>
            </a:xfrm>
            <a:prstGeom prst="rect">
              <a:avLst/>
            </a:prstGeom>
          </p:spPr>
        </p:pic>
        <p:sp>
          <p:nvSpPr>
            <p:cNvPr id="18" name="Left Brace 17"/>
            <p:cNvSpPr/>
            <p:nvPr/>
          </p:nvSpPr>
          <p:spPr>
            <a:xfrm rot="5400000">
              <a:off x="4669063" y="-594065"/>
              <a:ext cx="184989" cy="4008027"/>
            </a:xfrm>
            <a:prstGeom prst="leftBrace">
              <a:avLst>
                <a:gd name="adj1" fmla="val 95402"/>
                <a:gd name="adj2" fmla="val 5116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141" name="Picture 14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1916856"/>
              <a:ext cx="252102" cy="21350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2516493"/>
              <a:ext cx="258704" cy="21492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3286226"/>
              <a:ext cx="335227" cy="21634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372447" y="903106"/>
              <a:ext cx="605484" cy="21435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2880167" y="1816651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F8EFD4"/>
              </a:solidFill>
              <a:ln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64717" y="1818047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868585" y="2441390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64464" y="3215410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3704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5110" y="2574888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614831" y="3364142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11737" y="1963076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2288837" y="2972097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6972975" y="2960690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79646" y="3625766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313242" y="3625766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8845" y="3624220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08217" y="3624220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210361" y="3207953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2212504" y="2439846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2212504" y="1830948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52" name="Rectangle 251"/>
            <p:cNvSpPr/>
            <p:nvPr/>
          </p:nvSpPr>
          <p:spPr>
            <a:xfrm>
              <a:off x="7559387" y="3783047"/>
              <a:ext cx="1436754" cy="328953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253" name="Picture 25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354" y="3802498"/>
              <a:ext cx="1148076" cy="2742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8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392" y="2645541"/>
              <a:ext cx="604345" cy="22919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8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258" y="2642198"/>
              <a:ext cx="623466" cy="23944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301" y="4210334"/>
              <a:ext cx="1889141" cy="1876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162" y="4207010"/>
              <a:ext cx="1445535" cy="2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1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325" y="12397544"/>
            <a:ext cx="5228571" cy="517714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1569580" y="13156271"/>
            <a:ext cx="7878372" cy="1882705"/>
            <a:chOff x="795796" y="4803432"/>
            <a:chExt cx="5598000" cy="1337762"/>
          </a:xfrm>
        </p:grpSpPr>
        <p:sp>
          <p:nvSpPr>
            <p:cNvPr id="130" name="Rectangle 129"/>
            <p:cNvSpPr/>
            <p:nvPr/>
          </p:nvSpPr>
          <p:spPr>
            <a:xfrm>
              <a:off x="913677" y="4803432"/>
              <a:ext cx="5379894" cy="1337762"/>
            </a:xfrm>
            <a:prstGeom prst="rect">
              <a:avLst/>
            </a:prstGeom>
            <a:solidFill>
              <a:schemeClr val="bg2"/>
            </a:solidFill>
            <a:ln w="5715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795796" y="5159606"/>
              <a:ext cx="5598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795796" y="5787907"/>
              <a:ext cx="5598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/>
            <p:cNvGrpSpPr/>
            <p:nvPr/>
          </p:nvGrpSpPr>
          <p:grpSpPr>
            <a:xfrm>
              <a:off x="2460389" y="5580340"/>
              <a:ext cx="1179754" cy="400049"/>
              <a:chOff x="2597237" y="5189244"/>
              <a:chExt cx="1179754" cy="400049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2597237" y="5189244"/>
                <a:ext cx="1179754" cy="400049"/>
              </a:xfrm>
              <a:prstGeom prst="rect">
                <a:avLst/>
              </a:prstGeom>
              <a:solidFill>
                <a:srgbClr val="BBD3EB"/>
              </a:solidFill>
              <a:ln w="57150"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>
                <p:custDataLst>
                  <p:tags r:id="rId5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5218" y="5271454"/>
                <a:ext cx="1043792" cy="235630"/>
              </a:xfrm>
              <a:prstGeom prst="rect">
                <a:avLst/>
              </a:prstGeom>
            </p:spPr>
          </p:pic>
        </p:grpSp>
        <p:cxnSp>
          <p:nvCxnSpPr>
            <p:cNvPr id="177" name="Straight Connector 176"/>
            <p:cNvCxnSpPr/>
            <p:nvPr/>
          </p:nvCxnSpPr>
          <p:spPr>
            <a:xfrm>
              <a:off x="3040783" y="5160360"/>
              <a:ext cx="0" cy="41909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2977712" y="5102588"/>
              <a:ext cx="129946" cy="1299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3368" y="4963689"/>
              <a:ext cx="1335861" cy="400049"/>
              <a:chOff x="2758107" y="5960900"/>
              <a:chExt cx="1335861" cy="400049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 w="57150"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54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1023367" y="5580340"/>
              <a:ext cx="1335861" cy="400049"/>
              <a:chOff x="2758107" y="5960900"/>
              <a:chExt cx="1335861" cy="400049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 w="57150"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>
                <p:custDataLst>
                  <p:tags r:id="rId53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3744979" y="4959932"/>
              <a:ext cx="791284" cy="400049"/>
              <a:chOff x="3995590" y="5153374"/>
              <a:chExt cx="791284" cy="40004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95590" y="5153374"/>
                <a:ext cx="791284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>
                <p:custDataLst>
                  <p:tags r:id="rId52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3741304" y="5580340"/>
              <a:ext cx="791284" cy="400049"/>
              <a:chOff x="3995590" y="5150993"/>
              <a:chExt cx="791284" cy="400049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995590" y="5150993"/>
                <a:ext cx="791284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45" name="Picture 144"/>
              <p:cNvPicPr>
                <a:picLocks noChangeAspect="1"/>
              </p:cNvPicPr>
              <p:nvPr>
                <p:custDataLst>
                  <p:tags r:id="rId51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4631726" y="4959932"/>
              <a:ext cx="791284" cy="400049"/>
              <a:chOff x="4861993" y="5153373"/>
              <a:chExt cx="791284" cy="400049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4861993" y="5153373"/>
                <a:ext cx="791284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50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527369" y="4959932"/>
              <a:ext cx="651563" cy="400049"/>
              <a:chOff x="5733903" y="5147942"/>
              <a:chExt cx="651563" cy="400049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5733903" y="5147942"/>
                <a:ext cx="651563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02871" y="5234503"/>
                <a:ext cx="508119" cy="258673"/>
              </a:xfrm>
              <a:prstGeom prst="rect">
                <a:avLst/>
              </a:prstGeom>
            </p:spPr>
          </p:pic>
        </p:grpSp>
        <p:grpSp>
          <p:nvGrpSpPr>
            <p:cNvPr id="152" name="Group 151"/>
            <p:cNvGrpSpPr/>
            <p:nvPr/>
          </p:nvGrpSpPr>
          <p:grpSpPr>
            <a:xfrm>
              <a:off x="4633749" y="5580340"/>
              <a:ext cx="791284" cy="400049"/>
              <a:chOff x="4861993" y="5150992"/>
              <a:chExt cx="791284" cy="400049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4861993" y="5150992"/>
                <a:ext cx="791284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54" name="Picture 153"/>
              <p:cNvPicPr>
                <a:picLocks noChangeAspect="1"/>
              </p:cNvPicPr>
              <p:nvPr>
                <p:custDataLst>
                  <p:tags r:id="rId48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526194" y="5580340"/>
              <a:ext cx="657070" cy="400049"/>
              <a:chOff x="5728396" y="5812824"/>
              <a:chExt cx="657070" cy="400049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5728396" y="5812824"/>
                <a:ext cx="657070" cy="400049"/>
              </a:xfrm>
              <a:prstGeom prst="rect">
                <a:avLst/>
              </a:prstGeom>
              <a:solidFill>
                <a:srgbClr val="F8EFD4"/>
              </a:solidFill>
              <a:ln w="57150"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199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47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0056" y="5897278"/>
                <a:ext cx="508119" cy="258673"/>
              </a:xfrm>
              <a:prstGeom prst="rect">
                <a:avLst/>
              </a:prstGeom>
            </p:spPr>
          </p:pic>
        </p:grpSp>
      </p:grpSp>
      <p:pic>
        <p:nvPicPr>
          <p:cNvPr id="208" name="Picture 20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6" y="13416361"/>
            <a:ext cx="685714" cy="510857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4" y="14260442"/>
            <a:ext cx="809143" cy="5108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71" y="12397542"/>
            <a:ext cx="6318857" cy="52457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5745643" y="4110993"/>
            <a:ext cx="0" cy="7115884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3935505" y="4398573"/>
            <a:ext cx="4665218" cy="5170989"/>
          </a:xfrm>
          <a:prstGeom prst="rect">
            <a:avLst/>
          </a:prstGeom>
          <a:solidFill>
            <a:schemeClr val="bg2"/>
          </a:solidFill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75" name="Rectangle 74"/>
          <p:cNvSpPr/>
          <p:nvPr/>
        </p:nvSpPr>
        <p:spPr>
          <a:xfrm>
            <a:off x="9287909" y="4398573"/>
            <a:ext cx="4665218" cy="5170989"/>
          </a:xfrm>
          <a:prstGeom prst="rect">
            <a:avLst/>
          </a:prstGeom>
          <a:solidFill>
            <a:schemeClr val="bg2"/>
          </a:solidFill>
          <a:ln w="57150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5" name="Rectangle 84"/>
          <p:cNvSpPr/>
          <p:nvPr/>
        </p:nvSpPr>
        <p:spPr>
          <a:xfrm>
            <a:off x="15432754" y="6644735"/>
            <a:ext cx="731584" cy="731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6" name="Rectangle 85"/>
          <p:cNvSpPr/>
          <p:nvPr/>
        </p:nvSpPr>
        <p:spPr>
          <a:xfrm>
            <a:off x="15415561" y="5109024"/>
            <a:ext cx="731584" cy="731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5" name="Rectangle 24"/>
          <p:cNvSpPr/>
          <p:nvPr/>
        </p:nvSpPr>
        <p:spPr>
          <a:xfrm>
            <a:off x="15419649" y="8667419"/>
            <a:ext cx="731584" cy="731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257355" y="5133503"/>
            <a:ext cx="128027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2257355" y="6666387"/>
            <a:ext cx="128027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234656" y="8692346"/>
            <a:ext cx="128027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57952" y="4621860"/>
            <a:ext cx="1911453" cy="4573021"/>
          </a:xfrm>
          <a:prstGeom prst="rect">
            <a:avLst/>
          </a:prstGeom>
          <a:solidFill>
            <a:srgbClr val="BBD3EB"/>
          </a:solidFill>
          <a:ln w="57150">
            <a:solidFill>
              <a:srgbClr val="367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4" name="Rectangle 23"/>
          <p:cNvSpPr/>
          <p:nvPr/>
        </p:nvSpPr>
        <p:spPr>
          <a:xfrm>
            <a:off x="11757730" y="4621860"/>
            <a:ext cx="1911453" cy="4573021"/>
          </a:xfrm>
          <a:prstGeom prst="rect">
            <a:avLst/>
          </a:prstGeom>
          <a:solidFill>
            <a:srgbClr val="F8EFD4"/>
          </a:solidFill>
          <a:ln w="57150">
            <a:solidFill>
              <a:srgbClr val="FE98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97" name="Rectangle 96"/>
          <p:cNvSpPr/>
          <p:nvPr/>
        </p:nvSpPr>
        <p:spPr>
          <a:xfrm>
            <a:off x="17879561" y="9133514"/>
            <a:ext cx="73158" cy="91448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118" name="Rectangle 117"/>
          <p:cNvSpPr/>
          <p:nvPr/>
        </p:nvSpPr>
        <p:spPr>
          <a:xfrm>
            <a:off x="16097614" y="4589711"/>
            <a:ext cx="3649030" cy="4643080"/>
          </a:xfrm>
          <a:prstGeom prst="rect">
            <a:avLst/>
          </a:prstGeom>
          <a:solidFill>
            <a:srgbClr val="DCCAE4"/>
          </a:solidFill>
          <a:ln w="57150"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98" name="Rectangle 97"/>
          <p:cNvSpPr/>
          <p:nvPr/>
        </p:nvSpPr>
        <p:spPr>
          <a:xfrm>
            <a:off x="5216227" y="10002159"/>
            <a:ext cx="12436923" cy="7315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83" name="Picture 8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105" y="4741057"/>
            <a:ext cx="2948571" cy="196114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069" y="6730193"/>
            <a:ext cx="1573715" cy="59314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704" y="6740373"/>
            <a:ext cx="1590857" cy="5931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76" y="3731637"/>
            <a:ext cx="1601143" cy="51085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224" y="3726964"/>
            <a:ext cx="1642286" cy="51085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401" y="8374107"/>
            <a:ext cx="561145" cy="603867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883" y="6398906"/>
            <a:ext cx="561145" cy="603867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2883" y="4854895"/>
            <a:ext cx="561145" cy="60386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08228" y="7019962"/>
            <a:ext cx="3071173" cy="1809799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2871773" y="2107870"/>
            <a:ext cx="2084571" cy="401143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8138140" y="1273749"/>
            <a:ext cx="3294857" cy="702857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14448556" y="1637869"/>
            <a:ext cx="2910857" cy="57257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17371489" y="2095154"/>
            <a:ext cx="2088000" cy="490286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1338014" y="2015024"/>
            <a:ext cx="2437714" cy="387428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 rot="5400000">
            <a:off x="8750045" y="-1506764"/>
            <a:ext cx="479641" cy="10181275"/>
          </a:xfrm>
          <a:prstGeom prst="leftBrace">
            <a:avLst>
              <a:gd name="adj1" fmla="val 193371"/>
              <a:gd name="adj2" fmla="val 51037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190" name="Picture 18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1" y="4876400"/>
            <a:ext cx="610286" cy="510857"/>
          </a:xfrm>
          <a:prstGeom prst="rect">
            <a:avLst/>
          </a:prstGeom>
        </p:spPr>
      </p:pic>
      <p:pic>
        <p:nvPicPr>
          <p:cNvPr id="191" name="Picture 19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1" y="6399610"/>
            <a:ext cx="624000" cy="510857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11" y="8354903"/>
            <a:ext cx="805714" cy="510857"/>
          </a:xfrm>
          <a:prstGeom prst="rect">
            <a:avLst/>
          </a:prstGeom>
        </p:spPr>
      </p:pic>
      <p:pic>
        <p:nvPicPr>
          <p:cNvPr id="189" name="Picture 18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0131">
            <a:off x="380772" y="2301245"/>
            <a:ext cx="1501714" cy="504000"/>
          </a:xfrm>
          <a:prstGeom prst="rect">
            <a:avLst/>
          </a:prstGeom>
        </p:spPr>
      </p:pic>
      <p:sp>
        <p:nvSpPr>
          <p:cNvPr id="252" name="Rectangle 251"/>
          <p:cNvSpPr/>
          <p:nvPr/>
        </p:nvSpPr>
        <p:spPr>
          <a:xfrm>
            <a:off x="16096977" y="9616942"/>
            <a:ext cx="3649673" cy="835613"/>
          </a:xfrm>
          <a:prstGeom prst="rect">
            <a:avLst/>
          </a:prstGeom>
          <a:solidFill>
            <a:srgbClr val="DCCAE4"/>
          </a:solidFill>
          <a:ln w="57150"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pic>
        <p:nvPicPr>
          <p:cNvPr id="100" name="Picture 9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760" y="9666343"/>
            <a:ext cx="2869714" cy="68228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873" y="10702344"/>
            <a:ext cx="4714286" cy="46285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783" y="10693893"/>
            <a:ext cx="3606857" cy="504000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4210722" y="4621860"/>
            <a:ext cx="4111231" cy="4573021"/>
            <a:chOff x="7107183" y="4931568"/>
            <a:chExt cx="4111231" cy="4573021"/>
          </a:xfrm>
        </p:grpSpPr>
        <p:sp>
          <p:nvSpPr>
            <p:cNvPr id="15" name="Rectangle 14"/>
            <p:cNvSpPr/>
            <p:nvPr/>
          </p:nvSpPr>
          <p:spPr>
            <a:xfrm>
              <a:off x="7107183" y="4931568"/>
              <a:ext cx="1911453" cy="4573021"/>
            </a:xfrm>
            <a:prstGeom prst="rect">
              <a:avLst/>
            </a:prstGeom>
            <a:solidFill>
              <a:srgbClr val="BBD3EB"/>
            </a:solidFill>
            <a:ln w="57150"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9306961" y="4931568"/>
              <a:ext cx="1911453" cy="4573021"/>
            </a:xfrm>
            <a:prstGeom prst="rect">
              <a:avLst/>
            </a:prstGeom>
            <a:solidFill>
              <a:srgbClr val="F8EFD4"/>
            </a:solidFill>
            <a:ln w="57150"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332360" y="4625405"/>
            <a:ext cx="1165433" cy="1330573"/>
            <a:chOff x="6271416" y="1714501"/>
            <a:chExt cx="458792" cy="523802"/>
          </a:xfrm>
        </p:grpSpPr>
        <p:sp>
          <p:nvSpPr>
            <p:cNvPr id="26" name="Rectangle 2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5715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513831" y="1909141"/>
              <a:ext cx="156627" cy="20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800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4342186" y="6208836"/>
            <a:ext cx="1165433" cy="1330573"/>
            <a:chOff x="6271416" y="1714501"/>
            <a:chExt cx="458792" cy="523802"/>
          </a:xfrm>
        </p:grpSpPr>
        <p:sp>
          <p:nvSpPr>
            <p:cNvPr id="51" name="Rectangle 50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Arc 51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5715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513831" y="1909141"/>
              <a:ext cx="156627" cy="20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800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331718" y="8175015"/>
            <a:ext cx="1165433" cy="1330573"/>
            <a:chOff x="6271416" y="1714501"/>
            <a:chExt cx="458792" cy="523802"/>
          </a:xfrm>
        </p:grpSpPr>
        <p:sp>
          <p:nvSpPr>
            <p:cNvPr id="56" name="Rectangle 5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5715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6513831" y="1909141"/>
              <a:ext cx="156627" cy="2059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800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632519" y="5085280"/>
            <a:ext cx="632632" cy="3640114"/>
            <a:chOff x="3568809" y="1226768"/>
            <a:chExt cx="249046" cy="1432991"/>
          </a:xfrm>
        </p:grpSpPr>
        <p:sp>
          <p:nvSpPr>
            <p:cNvPr id="103" name="Rectangle 102"/>
            <p:cNvSpPr/>
            <p:nvPr/>
          </p:nvSpPr>
          <p:spPr>
            <a:xfrm>
              <a:off x="3568809" y="1226768"/>
              <a:ext cx="246361" cy="35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4" name="Oval 103"/>
            <p:cNvSpPr/>
            <p:nvPr/>
          </p:nvSpPr>
          <p:spPr>
            <a:xfrm>
              <a:off x="3608058" y="1234329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71931" y="1234329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6" name="Oval 105"/>
            <p:cNvSpPr/>
            <p:nvPr/>
          </p:nvSpPr>
          <p:spPr>
            <a:xfrm>
              <a:off x="3738190" y="1234329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68809" y="1831201"/>
              <a:ext cx="248576" cy="35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4" name="Oval 283"/>
            <p:cNvSpPr/>
            <p:nvPr/>
          </p:nvSpPr>
          <p:spPr>
            <a:xfrm>
              <a:off x="3610273" y="1838762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5" name="Oval 284"/>
            <p:cNvSpPr/>
            <p:nvPr/>
          </p:nvSpPr>
          <p:spPr>
            <a:xfrm>
              <a:off x="3674145" y="1838762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6" name="Oval 285"/>
            <p:cNvSpPr/>
            <p:nvPr/>
          </p:nvSpPr>
          <p:spPr>
            <a:xfrm>
              <a:off x="3740405" y="1838762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569279" y="2623401"/>
              <a:ext cx="248576" cy="35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8" name="Oval 287"/>
            <p:cNvSpPr/>
            <p:nvPr/>
          </p:nvSpPr>
          <p:spPr>
            <a:xfrm>
              <a:off x="3610742" y="2630961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89" name="Oval 288"/>
            <p:cNvSpPr/>
            <p:nvPr/>
          </p:nvSpPr>
          <p:spPr>
            <a:xfrm>
              <a:off x="3674616" y="2630962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90" name="Oval 289"/>
            <p:cNvSpPr/>
            <p:nvPr/>
          </p:nvSpPr>
          <p:spPr>
            <a:xfrm>
              <a:off x="3740874" y="2630962"/>
              <a:ext cx="28797" cy="2879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2708607" y="7556941"/>
            <a:ext cx="650934" cy="326032"/>
            <a:chOff x="3559663" y="1190758"/>
            <a:chExt cx="256251" cy="128348"/>
          </a:xfrm>
        </p:grpSpPr>
        <p:sp>
          <p:nvSpPr>
            <p:cNvPr id="108" name="Rectangle 10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8058" y="1240890"/>
              <a:ext cx="28798" cy="287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71931" y="1240890"/>
              <a:ext cx="28798" cy="287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38190" y="1240890"/>
              <a:ext cx="28798" cy="287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14607355" y="7527965"/>
            <a:ext cx="650934" cy="326032"/>
            <a:chOff x="3559663" y="1190758"/>
            <a:chExt cx="256251" cy="128348"/>
          </a:xfrm>
        </p:grpSpPr>
        <p:sp>
          <p:nvSpPr>
            <p:cNvPr id="113" name="Rectangle 11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5" name="Oval 11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2592128" y="9217411"/>
            <a:ext cx="244809" cy="916205"/>
            <a:chOff x="5556904" y="3747405"/>
            <a:chExt cx="96373" cy="360679"/>
          </a:xfrm>
        </p:grpSpPr>
        <p:sp>
          <p:nvSpPr>
            <p:cNvPr id="99" name="Rectangle 98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0391271" y="9217411"/>
            <a:ext cx="244809" cy="916205"/>
            <a:chOff x="5556904" y="3747405"/>
            <a:chExt cx="96373" cy="360679"/>
          </a:xfrm>
        </p:grpSpPr>
        <p:sp>
          <p:nvSpPr>
            <p:cNvPr id="124" name="Rectangle 123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7255629" y="9213484"/>
            <a:ext cx="244809" cy="916205"/>
            <a:chOff x="5556904" y="3747405"/>
            <a:chExt cx="96373" cy="360679"/>
          </a:xfrm>
        </p:grpSpPr>
        <p:sp>
          <p:nvSpPr>
            <p:cNvPr id="133" name="Rectangle 132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044041" y="9213484"/>
            <a:ext cx="244809" cy="916205"/>
            <a:chOff x="5556904" y="3747405"/>
            <a:chExt cx="96373" cy="360679"/>
          </a:xfrm>
        </p:grpSpPr>
        <p:sp>
          <p:nvSpPr>
            <p:cNvPr id="138" name="Rectangle 137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40" name="Isosceles Triangle 13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2509261" y="8156074"/>
            <a:ext cx="1018392" cy="1016213"/>
            <a:chOff x="784125" y="2817273"/>
            <a:chExt cx="400907" cy="400049"/>
          </a:xfrm>
        </p:grpSpPr>
        <p:sp>
          <p:nvSpPr>
            <p:cNvPr id="267" name="Rectangle 266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68" name="Picture 267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69" name="Group 268"/>
          <p:cNvGrpSpPr/>
          <p:nvPr/>
        </p:nvGrpSpPr>
        <p:grpSpPr>
          <a:xfrm>
            <a:off x="2514704" y="6204911"/>
            <a:ext cx="1018392" cy="1016213"/>
            <a:chOff x="784125" y="2817273"/>
            <a:chExt cx="400907" cy="400049"/>
          </a:xfrm>
        </p:grpSpPr>
        <p:sp>
          <p:nvSpPr>
            <p:cNvPr id="270" name="Rectangle 269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1" name="Picture 270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72" name="Group 271"/>
          <p:cNvGrpSpPr/>
          <p:nvPr/>
        </p:nvGrpSpPr>
        <p:grpSpPr>
          <a:xfrm>
            <a:off x="2514704" y="4658175"/>
            <a:ext cx="1018392" cy="1016213"/>
            <a:chOff x="784125" y="2817273"/>
            <a:chExt cx="400907" cy="400049"/>
          </a:xfrm>
        </p:grpSpPr>
        <p:sp>
          <p:nvSpPr>
            <p:cNvPr id="273" name="Rectangle 272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199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4" name="Picture 273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203767" y="-19613"/>
            <a:ext cx="817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399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211924" y="11699844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399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0153314" y="11699847"/>
            <a:ext cx="797013" cy="769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399" dirty="0">
                <a:latin typeface="DINPro" panose="020B0504020101020102" pitchFamily="34" charset="0"/>
              </a:rPr>
              <a:t>(c)</a:t>
            </a:r>
          </a:p>
        </p:txBody>
      </p:sp>
      <p:pic>
        <p:nvPicPr>
          <p:cNvPr id="48" name="Picture 4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11" y="6718931"/>
            <a:ext cx="1556571" cy="59314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02" y="6727425"/>
            <a:ext cx="1573715" cy="593143"/>
          </a:xfrm>
          <a:prstGeom prst="rect">
            <a:avLst/>
          </a:prstGeom>
        </p:spPr>
      </p:pic>
      <p:grpSp>
        <p:nvGrpSpPr>
          <p:cNvPr id="216" name="Group 215"/>
          <p:cNvGrpSpPr/>
          <p:nvPr/>
        </p:nvGrpSpPr>
        <p:grpSpPr>
          <a:xfrm>
            <a:off x="10035236" y="13163397"/>
            <a:ext cx="9853309" cy="1905072"/>
            <a:chOff x="12931699" y="13473111"/>
            <a:chExt cx="9853309" cy="1905072"/>
          </a:xfrm>
        </p:grpSpPr>
        <p:grpSp>
          <p:nvGrpSpPr>
            <p:cNvPr id="47" name="Group 46"/>
            <p:cNvGrpSpPr/>
            <p:nvPr/>
          </p:nvGrpSpPr>
          <p:grpSpPr>
            <a:xfrm>
              <a:off x="13967139" y="13473111"/>
              <a:ext cx="8817869" cy="1905072"/>
              <a:chOff x="7067940" y="4753921"/>
              <a:chExt cx="6192000" cy="133776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7185821" y="4753921"/>
                <a:ext cx="5993604" cy="1337762"/>
              </a:xfrm>
              <a:prstGeom prst="rect">
                <a:avLst/>
              </a:prstGeom>
              <a:solidFill>
                <a:schemeClr val="bg2"/>
              </a:solidFill>
              <a:ln w="571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48" name="Straight Connector 147"/>
              <p:cNvCxnSpPr/>
              <p:nvPr/>
            </p:nvCxnSpPr>
            <p:spPr>
              <a:xfrm>
                <a:off x="7067940" y="5110095"/>
                <a:ext cx="6192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7067940" y="5738396"/>
                <a:ext cx="61920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>
              <a:xfrm>
                <a:off x="8379207" y="5533123"/>
                <a:ext cx="1173949" cy="400049"/>
                <a:chOff x="7966457" y="5533123"/>
                <a:chExt cx="1173949" cy="400049"/>
              </a:xfrm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7966457" y="5533123"/>
                  <a:ext cx="1173949" cy="400049"/>
                </a:xfrm>
                <a:prstGeom prst="rect">
                  <a:avLst/>
                </a:prstGeom>
                <a:solidFill>
                  <a:srgbClr val="C2ECD1"/>
                </a:solidFill>
                <a:ln w="57150"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8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4913" y="5615334"/>
                  <a:ext cx="1045721" cy="236515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/>
              <p:nvPr>
                <p:custDataLst>
                  <p:tags r:id="rId29"/>
                </p:custDataLst>
              </p:nvPr>
            </p:nvGrpSpPr>
            <p:grpSpPr>
              <a:xfrm>
                <a:off x="7295511" y="5534716"/>
                <a:ext cx="400907" cy="400049"/>
                <a:chOff x="7295511" y="5534716"/>
                <a:chExt cx="400907" cy="400049"/>
              </a:xfrm>
            </p:grpSpPr>
            <p:sp>
              <p:nvSpPr>
                <p:cNvPr id="186" name="Rectangle 185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 w="57150"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160" name="Group 159"/>
              <p:cNvGrpSpPr/>
              <p:nvPr/>
            </p:nvGrpSpPr>
            <p:grpSpPr>
              <a:xfrm>
                <a:off x="10710578" y="4910422"/>
                <a:ext cx="791284" cy="400049"/>
                <a:chOff x="3995590" y="5153374"/>
                <a:chExt cx="791284" cy="400049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61" name="Group 160"/>
              <p:cNvGrpSpPr/>
              <p:nvPr/>
            </p:nvGrpSpPr>
            <p:grpSpPr>
              <a:xfrm>
                <a:off x="10710578" y="5541284"/>
                <a:ext cx="791284" cy="400049"/>
                <a:chOff x="3995590" y="5153374"/>
                <a:chExt cx="791284" cy="400049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62" name="Group 161"/>
              <p:cNvGrpSpPr/>
              <p:nvPr/>
            </p:nvGrpSpPr>
            <p:grpSpPr>
              <a:xfrm>
                <a:off x="11580157" y="4910421"/>
                <a:ext cx="791284" cy="400049"/>
                <a:chOff x="4861993" y="5153373"/>
                <a:chExt cx="791284" cy="40004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8" name="Picture 177"/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12448152" y="4910848"/>
                <a:ext cx="651563" cy="400049"/>
                <a:chOff x="5733903" y="5147942"/>
                <a:chExt cx="651563" cy="40004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4" name="Picture 173"/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/>
              <p:cNvGrpSpPr/>
              <p:nvPr/>
            </p:nvGrpSpPr>
            <p:grpSpPr>
              <a:xfrm>
                <a:off x="11580157" y="5540750"/>
                <a:ext cx="791284" cy="400049"/>
                <a:chOff x="4861993" y="5153373"/>
                <a:chExt cx="791284" cy="400049"/>
              </a:xfrm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2" name="Picture 171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165" name="Group 164"/>
              <p:cNvGrpSpPr/>
              <p:nvPr/>
            </p:nvGrpSpPr>
            <p:grpSpPr>
              <a:xfrm>
                <a:off x="12448152" y="5541421"/>
                <a:ext cx="657070" cy="400049"/>
                <a:chOff x="5728396" y="5815205"/>
                <a:chExt cx="657070" cy="400049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5728396" y="5815205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 w="57150"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0" name="Picture 169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7736332" y="5049684"/>
                <a:ext cx="128546" cy="750721"/>
                <a:chOff x="7749032" y="5049684"/>
                <a:chExt cx="128546" cy="750721"/>
              </a:xfrm>
            </p:grpSpPr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7811611" y="5110849"/>
                  <a:ext cx="176" cy="62389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Oval 156"/>
                <p:cNvSpPr/>
                <p:nvPr/>
              </p:nvSpPr>
              <p:spPr>
                <a:xfrm>
                  <a:off x="7749032" y="5049684"/>
                  <a:ext cx="128420" cy="1284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749158" y="5671985"/>
                  <a:ext cx="128420" cy="1284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10064702" y="5049684"/>
                <a:ext cx="128546" cy="750721"/>
                <a:chOff x="7749032" y="5049684"/>
                <a:chExt cx="128546" cy="750721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 flipH="1">
                  <a:off x="7811611" y="5110849"/>
                  <a:ext cx="176" cy="623891"/>
                </a:xfrm>
                <a:prstGeom prst="line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Oval 194"/>
                <p:cNvSpPr/>
                <p:nvPr/>
              </p:nvSpPr>
              <p:spPr>
                <a:xfrm>
                  <a:off x="7749032" y="5049684"/>
                  <a:ext cx="128420" cy="1284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7749158" y="5671985"/>
                  <a:ext cx="128420" cy="1284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197" name="Group 196"/>
              <p:cNvGrpSpPr/>
              <p:nvPr>
                <p:custDataLst>
                  <p:tags r:id="rId30"/>
                </p:custDataLst>
              </p:nvPr>
            </p:nvGrpSpPr>
            <p:grpSpPr>
              <a:xfrm>
                <a:off x="7902278" y="5533123"/>
                <a:ext cx="400907" cy="400049"/>
                <a:chOff x="7295511" y="5534716"/>
                <a:chExt cx="400907" cy="400049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 w="57150"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99" name="Picture 19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200" name="Group 199"/>
              <p:cNvGrpSpPr/>
              <p:nvPr>
                <p:custDataLst>
                  <p:tags r:id="rId31"/>
                </p:custDataLst>
              </p:nvPr>
            </p:nvGrpSpPr>
            <p:grpSpPr>
              <a:xfrm>
                <a:off x="9620080" y="5533123"/>
                <a:ext cx="400907" cy="400049"/>
                <a:chOff x="7295511" y="5534716"/>
                <a:chExt cx="400907" cy="400049"/>
              </a:xfrm>
            </p:grpSpPr>
            <p:sp>
              <p:nvSpPr>
                <p:cNvPr id="201" name="Rectangle 200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 w="57150"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02" name="Picture 201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203" name="Group 202"/>
              <p:cNvGrpSpPr/>
              <p:nvPr>
                <p:custDataLst>
                  <p:tags r:id="rId32"/>
                </p:custDataLst>
              </p:nvPr>
            </p:nvGrpSpPr>
            <p:grpSpPr>
              <a:xfrm>
                <a:off x="10233471" y="5538852"/>
                <a:ext cx="400907" cy="400049"/>
                <a:chOff x="7295511" y="5534716"/>
                <a:chExt cx="400907" cy="400049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 w="57150"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199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05" name="Picture 204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8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211" name="Picture 210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5132" y="13715729"/>
              <a:ext cx="685714" cy="510857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1699" y="14599651"/>
              <a:ext cx="809143" cy="5108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2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609625" y="1050731"/>
            <a:ext cx="17919650" cy="12734376"/>
            <a:chOff x="1362280" y="-91079"/>
            <a:chExt cx="8959825" cy="636718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5229991"/>
              <a:ext cx="4153362" cy="104611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999" y="-91079"/>
              <a:ext cx="8798105" cy="48210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255" y="5229991"/>
              <a:ext cx="4548850" cy="104611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362280" y="-91079"/>
              <a:ext cx="618118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(a)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  <p:sp>
          <p:nvSpPr>
            <p:cNvPr id="837" name="TextBox 836"/>
            <p:cNvSpPr txBox="1"/>
            <p:nvPr/>
          </p:nvSpPr>
          <p:spPr>
            <a:xfrm>
              <a:off x="1362280" y="5045325"/>
              <a:ext cx="626935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(b)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  <p:sp>
          <p:nvSpPr>
            <p:cNvPr id="838" name="TextBox 837"/>
            <p:cNvSpPr txBox="1"/>
            <p:nvPr/>
          </p:nvSpPr>
          <p:spPr>
            <a:xfrm>
              <a:off x="5616908" y="5045325"/>
              <a:ext cx="601287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(c)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Equations for poster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633" y="6157937"/>
            <a:ext cx="9740954" cy="1083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634" y="7642575"/>
            <a:ext cx="9747350" cy="109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658" y="11846991"/>
            <a:ext cx="8811260" cy="134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633" y="10717979"/>
            <a:ext cx="4113502" cy="621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7629" y="9921328"/>
            <a:ext cx="2721524" cy="432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4123" y="3652589"/>
            <a:ext cx="6774328" cy="1501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060" y="8980073"/>
            <a:ext cx="4997680" cy="10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-548733" y="5421109"/>
            <a:ext cx="11322640" cy="6276247"/>
            <a:chOff x="3793079" y="5003333"/>
            <a:chExt cx="11322640" cy="6259839"/>
          </a:xfrm>
        </p:grpSpPr>
        <p:cxnSp>
          <p:nvCxnSpPr>
            <p:cNvPr id="5" name="Straight Connector 4"/>
            <p:cNvCxnSpPr/>
            <p:nvPr>
              <p:custDataLst>
                <p:tags r:id="rId1"/>
              </p:custDataLst>
            </p:nvPr>
          </p:nvCxnSpPr>
          <p:spPr>
            <a:xfrm>
              <a:off x="12625930" y="9213631"/>
              <a:ext cx="0" cy="78664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" name="Group 5"/>
            <p:cNvGrpSpPr/>
            <p:nvPr/>
          </p:nvGrpSpPr>
          <p:grpSpPr>
            <a:xfrm>
              <a:off x="3793079" y="5003333"/>
              <a:ext cx="6274444" cy="6259839"/>
              <a:chOff x="7906509" y="1974231"/>
              <a:chExt cx="3137222" cy="2997272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7"/>
                </p:custDataLst>
                <p:extLst>
                  <p:ext uri="{D42A27DB-BD31-4B8C-83A1-F6EECF244321}">
                    <p14:modId xmlns:p14="http://schemas.microsoft.com/office/powerpoint/2010/main" val="2754662004"/>
                  </p:ext>
                </p:extLst>
              </p:nvPr>
            </p:nvGraphicFramePr>
            <p:xfrm>
              <a:off x="8517528" y="2552362"/>
              <a:ext cx="2526203" cy="24191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84135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84135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84135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8"/>
                </p:custDataLst>
              </p:nvPr>
            </p:nvSpPr>
            <p:spPr>
              <a:xfrm>
                <a:off x="8691596" y="353064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19"/>
                </p:custDataLst>
              </p:nvPr>
            </p:nvSpPr>
            <p:spPr>
              <a:xfrm>
                <a:off x="9539698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Oval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9544165" y="353064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364631" y="3528499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2"/>
                </p:custDataLst>
              </p:nvPr>
            </p:nvSpPr>
            <p:spPr>
              <a:xfrm>
                <a:off x="8691595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367980" y="4343189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714383" y="1991261"/>
                <a:ext cx="306334" cy="514434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582362" y="1982748"/>
                <a:ext cx="306334" cy="514434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0426532" y="1974231"/>
                <a:ext cx="306334" cy="514434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1870"/>
                <a:ext cx="400912" cy="2164872"/>
                <a:chOff x="7795789" y="2672672"/>
                <a:chExt cx="400912" cy="216487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7824643" y="2672672"/>
                  <a:ext cx="343203" cy="514434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7795789" y="3439099"/>
                  <a:ext cx="400912" cy="57322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7803002" y="4264317"/>
                  <a:ext cx="386485" cy="573227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</p:grpSp>
        </p:grpSp>
        <p:cxnSp>
          <p:nvCxnSpPr>
            <p:cNvPr id="7" name="Straight Arrow Connector 6"/>
            <p:cNvCxnSpPr/>
            <p:nvPr>
              <p:custDataLst>
                <p:tags r:id="rId2"/>
              </p:custDataLst>
            </p:nvPr>
          </p:nvCxnSpPr>
          <p:spPr>
            <a:xfrm flipH="1">
              <a:off x="10417060" y="7013685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" name="Straight Arrow Connector 7"/>
            <p:cNvCxnSpPr/>
            <p:nvPr>
              <p:custDataLst>
                <p:tags r:id="rId3"/>
              </p:custDataLst>
            </p:nvPr>
          </p:nvCxnSpPr>
          <p:spPr>
            <a:xfrm flipH="1">
              <a:off x="10417060" y="10451299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9" name="Straight Arrow Connector 8"/>
            <p:cNvCxnSpPr/>
            <p:nvPr>
              <p:custDataLst>
                <p:tags r:id="rId4"/>
              </p:custDataLst>
            </p:nvPr>
          </p:nvCxnSpPr>
          <p:spPr>
            <a:xfrm flipH="1">
              <a:off x="10417060" y="8713215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>
              <p:custDataLst>
                <p:tags r:id="rId5"/>
              </p:custDataLst>
            </p:nvPr>
          </p:nvCxnSpPr>
          <p:spPr>
            <a:xfrm>
              <a:off x="12625930" y="7481849"/>
              <a:ext cx="0" cy="78664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12147255" y="9982077"/>
              <a:ext cx="949266" cy="935997"/>
              <a:chOff x="3554973" y="1505513"/>
              <a:chExt cx="474634" cy="448165"/>
            </a:xfrm>
          </p:grpSpPr>
          <p:sp>
            <p:nvSpPr>
              <p:cNvPr id="20" name="Oval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" name="TextBox 2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554973" y="1511830"/>
                <a:ext cx="452208" cy="396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34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Q3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37733" y="8324555"/>
              <a:ext cx="958792" cy="936000"/>
              <a:chOff x="3550211" y="1505513"/>
              <a:chExt cx="479396" cy="448165"/>
            </a:xfrm>
          </p:grpSpPr>
          <p:sp>
            <p:nvSpPr>
              <p:cNvPr id="18" name="Oval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9" name="TextBox 1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550211" y="1507268"/>
                <a:ext cx="452208" cy="39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34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Q2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156793" y="6558336"/>
              <a:ext cx="939740" cy="951380"/>
              <a:chOff x="3559737" y="1498148"/>
              <a:chExt cx="469870" cy="455530"/>
            </a:xfrm>
          </p:grpSpPr>
          <p:sp>
            <p:nvSpPr>
              <p:cNvPr id="16" name="Oval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TextBox 1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559737" y="1498148"/>
                <a:ext cx="452208" cy="3968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34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Q1</a:t>
                </a:r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612" y="7478789"/>
              <a:ext cx="2019048" cy="761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8379" y="9360876"/>
              <a:ext cx="1954286" cy="5333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7" y="6705412"/>
              <a:ext cx="1754369" cy="5368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8" y="8486032"/>
              <a:ext cx="1759249" cy="54193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7" y="10147960"/>
              <a:ext cx="1764142" cy="554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9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105981" y="951187"/>
            <a:ext cx="14721417" cy="12968674"/>
            <a:chOff x="3793079" y="5000514"/>
            <a:chExt cx="14721417" cy="12968673"/>
          </a:xfrm>
        </p:grpSpPr>
        <p:grpSp>
          <p:nvGrpSpPr>
            <p:cNvPr id="6" name="Group 5"/>
            <p:cNvGrpSpPr/>
            <p:nvPr/>
          </p:nvGrpSpPr>
          <p:grpSpPr>
            <a:xfrm>
              <a:off x="3793079" y="5000514"/>
              <a:ext cx="12979638" cy="12968673"/>
              <a:chOff x="7906509" y="1972882"/>
              <a:chExt cx="6489819" cy="6209527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5"/>
                </p:custDataLst>
                <p:extLst>
                  <p:ext uri="{D42A27DB-BD31-4B8C-83A1-F6EECF244321}">
                    <p14:modId xmlns:p14="http://schemas.microsoft.com/office/powerpoint/2010/main" val="1716279845"/>
                  </p:ext>
                </p:extLst>
              </p:nvPr>
            </p:nvGraphicFramePr>
            <p:xfrm>
              <a:off x="8517528" y="2552362"/>
              <a:ext cx="5878800" cy="56300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79657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07063254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421609969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192285189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233681441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660642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579766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620710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2359618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738258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9525290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Oval 24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25290" y="352050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1209914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0"/>
                </p:custDataLst>
              </p:nvPr>
            </p:nvSpPr>
            <p:spPr>
              <a:xfrm>
                <a:off x="8696358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1"/>
                </p:custDataLst>
              </p:nvPr>
            </p:nvSpPr>
            <p:spPr>
              <a:xfrm>
                <a:off x="12892584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714383" y="198991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582362" y="1981399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426532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10529" cy="5376932"/>
                <a:chOff x="7795789" y="2671323"/>
                <a:chExt cx="410529" cy="537693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>
                  <p:custDataLst>
                    <p:tags r:id="rId40"/>
                  </p:custDataLst>
                </p:nvPr>
              </p:nvSpPr>
              <p:spPr>
                <a:xfrm>
                  <a:off x="7803002" y="5035088"/>
                  <a:ext cx="403316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chemeClr val="accent1">
                          <a:lumMod val="75000"/>
                        </a:schemeClr>
                      </a:solidFill>
                      <a:latin typeface="DINPro" panose="020B0504020101020102" pitchFamily="34" charset="0"/>
                    </a:rPr>
                    <a:t>D</a:t>
                  </a:r>
                  <a:endParaRPr lang="de-DE" sz="7200" kern="0" dirty="0">
                    <a:solidFill>
                      <a:schemeClr val="accent1">
                        <a:lumMod val="75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>
                  <p:custDataLst>
                    <p:tags r:id="rId41"/>
                  </p:custDataLst>
                </p:nvPr>
              </p:nvSpPr>
              <p:spPr>
                <a:xfrm>
                  <a:off x="7803002" y="5813442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7030A0"/>
                      </a:solidFill>
                      <a:latin typeface="DINPro" panose="020B0504020101020102" pitchFamily="34" charset="0"/>
                    </a:rPr>
                    <a:t>E</a:t>
                  </a:r>
                  <a:endParaRPr lang="de-DE" sz="7200" kern="0" dirty="0">
                    <a:solidFill>
                      <a:srgbClr val="7030A0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7803002" y="6585714"/>
                  <a:ext cx="36003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AFAFFF"/>
                      </a:solidFill>
                      <a:latin typeface="DINPro" panose="020B0504020101020102" pitchFamily="34" charset="0"/>
                    </a:rPr>
                    <a:t>F</a:t>
                  </a:r>
                  <a:endParaRPr lang="de-DE" sz="7200" kern="0" dirty="0">
                    <a:solidFill>
                      <a:srgbClr val="AFAFFF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803002" y="7473526"/>
                  <a:ext cx="39209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6666FF"/>
                      </a:solidFill>
                      <a:latin typeface="DINPro" panose="020B0504020101020102" pitchFamily="34" charset="0"/>
                    </a:rPr>
                    <a:t>G</a:t>
                  </a:r>
                  <a:endParaRPr lang="de-DE" sz="7200" kern="0" dirty="0">
                    <a:solidFill>
                      <a:srgbClr val="6666FF"/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sp>
            <p:nvSpPr>
              <p:cNvPr id="45" name="Oval 44"/>
              <p:cNvSpPr/>
              <p:nvPr>
                <p:custDataLst>
                  <p:tags r:id="rId25"/>
                </p:custDataLst>
              </p:nvPr>
            </p:nvSpPr>
            <p:spPr>
              <a:xfrm>
                <a:off x="10372743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209914" y="5960456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/>
              <p:nvPr>
                <p:custDataLst>
                  <p:tags r:id="rId27"/>
                </p:custDataLst>
              </p:nvPr>
            </p:nvSpPr>
            <p:spPr>
              <a:xfrm>
                <a:off x="12053761" y="7571735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Oval 48"/>
              <p:cNvSpPr/>
              <p:nvPr>
                <p:custDataLst>
                  <p:tags r:id="rId28"/>
                </p:custDataLst>
              </p:nvPr>
            </p:nvSpPr>
            <p:spPr>
              <a:xfrm>
                <a:off x="12053761" y="5960456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Oval 49"/>
              <p:cNvSpPr/>
              <p:nvPr>
                <p:custDataLst>
                  <p:tags r:id="rId29"/>
                </p:custDataLst>
              </p:nvPr>
            </p:nvSpPr>
            <p:spPr>
              <a:xfrm>
                <a:off x="12892584" y="6751392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Oval 51"/>
              <p:cNvSpPr/>
              <p:nvPr>
                <p:custDataLst>
                  <p:tags r:id="rId30"/>
                </p:custDataLst>
              </p:nvPr>
            </p:nvSpPr>
            <p:spPr>
              <a:xfrm>
                <a:off x="13738258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Oval 52"/>
              <p:cNvSpPr/>
              <p:nvPr>
                <p:custDataLst>
                  <p:tags r:id="rId31"/>
                </p:custDataLst>
              </p:nvPr>
            </p:nvSpPr>
            <p:spPr>
              <a:xfrm>
                <a:off x="10372743" y="6751392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Oval 53"/>
              <p:cNvSpPr/>
              <p:nvPr>
                <p:custDataLst>
                  <p:tags r:id="rId32"/>
                </p:custDataLst>
              </p:nvPr>
            </p:nvSpPr>
            <p:spPr>
              <a:xfrm>
                <a:off x="8696358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6" name="TextBox 75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1356653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4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TextBox 76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2124454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5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8" name="TextBox 77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2951251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6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9" name="TextBox 78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3778048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7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</p:grpSp>
        <p:sp>
          <p:nvSpPr>
            <p:cNvPr id="56" name="Oval 55"/>
            <p:cNvSpPr/>
            <p:nvPr>
              <p:custDataLst>
                <p:tags r:id="rId1"/>
              </p:custDataLst>
            </p:nvPr>
          </p:nvSpPr>
          <p:spPr>
            <a:xfrm>
              <a:off x="17556671" y="116841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>
              <p:custDataLst>
                <p:tags r:id="rId2"/>
              </p:custDataLst>
            </p:nvPr>
          </p:nvSpPr>
          <p:spPr>
            <a:xfrm>
              <a:off x="17571981" y="117068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Q4</a:t>
              </a:r>
            </a:p>
          </p:txBody>
        </p:sp>
        <p:sp>
          <p:nvSpPr>
            <p:cNvPr id="59" name="Oval 58"/>
            <p:cNvSpPr/>
            <p:nvPr>
              <p:custDataLst>
                <p:tags r:id="rId3"/>
              </p:custDataLst>
            </p:nvPr>
          </p:nvSpPr>
          <p:spPr>
            <a:xfrm>
              <a:off x="17556671" y="6619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4"/>
              </p:custDataLst>
            </p:nvPr>
          </p:nvSpPr>
          <p:spPr>
            <a:xfrm>
              <a:off x="17610081" y="6642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  <p:sp>
          <p:nvSpPr>
            <p:cNvPr id="62" name="Oval 61"/>
            <p:cNvSpPr/>
            <p:nvPr>
              <p:custDataLst>
                <p:tags r:id="rId5"/>
              </p:custDataLst>
            </p:nvPr>
          </p:nvSpPr>
          <p:spPr>
            <a:xfrm>
              <a:off x="17556671" y="8307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/>
            <p:cNvSpPr txBox="1"/>
            <p:nvPr>
              <p:custDataLst>
                <p:tags r:id="rId6"/>
              </p:custDataLst>
            </p:nvPr>
          </p:nvSpPr>
          <p:spPr>
            <a:xfrm>
              <a:off x="17591031" y="83303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  <p:sp>
          <p:nvSpPr>
            <p:cNvPr id="65" name="Oval 64"/>
            <p:cNvSpPr/>
            <p:nvPr>
              <p:custDataLst>
                <p:tags r:id="rId7"/>
              </p:custDataLst>
            </p:nvPr>
          </p:nvSpPr>
          <p:spPr>
            <a:xfrm>
              <a:off x="17556671" y="99958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8"/>
              </p:custDataLst>
            </p:nvPr>
          </p:nvSpPr>
          <p:spPr>
            <a:xfrm>
              <a:off x="17571981" y="100376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  <p:sp>
          <p:nvSpPr>
            <p:cNvPr id="68" name="Oval 67"/>
            <p:cNvSpPr/>
            <p:nvPr>
              <p:custDataLst>
                <p:tags r:id="rId9"/>
              </p:custDataLst>
            </p:nvPr>
          </p:nvSpPr>
          <p:spPr>
            <a:xfrm>
              <a:off x="17556671" y="15060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0"/>
              </p:custDataLst>
            </p:nvPr>
          </p:nvSpPr>
          <p:spPr>
            <a:xfrm>
              <a:off x="17571981" y="151024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Q6</a:t>
              </a:r>
            </a:p>
          </p:txBody>
        </p:sp>
        <p:sp>
          <p:nvSpPr>
            <p:cNvPr id="71" name="Oval 70"/>
            <p:cNvSpPr/>
            <p:nvPr>
              <p:custDataLst>
                <p:tags r:id="rId11"/>
              </p:custDataLst>
            </p:nvPr>
          </p:nvSpPr>
          <p:spPr>
            <a:xfrm>
              <a:off x="17556671" y="13372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2"/>
              </p:custDataLst>
            </p:nvPr>
          </p:nvSpPr>
          <p:spPr>
            <a:xfrm>
              <a:off x="17571981" y="13395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Q5</a:t>
              </a:r>
            </a:p>
          </p:txBody>
        </p:sp>
        <p:sp>
          <p:nvSpPr>
            <p:cNvPr id="74" name="Oval 73"/>
            <p:cNvSpPr/>
            <p:nvPr>
              <p:custDataLst>
                <p:tags r:id="rId13"/>
              </p:custDataLst>
            </p:nvPr>
          </p:nvSpPr>
          <p:spPr>
            <a:xfrm>
              <a:off x="17556671" y="16669345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TextBox 74"/>
            <p:cNvSpPr txBox="1"/>
            <p:nvPr>
              <p:custDataLst>
                <p:tags r:id="rId14"/>
              </p:custDataLst>
            </p:nvPr>
          </p:nvSpPr>
          <p:spPr>
            <a:xfrm>
              <a:off x="17571981" y="16692063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9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105981" y="951187"/>
            <a:ext cx="14721417" cy="12968674"/>
            <a:chOff x="3793079" y="5000514"/>
            <a:chExt cx="14721417" cy="12968673"/>
          </a:xfrm>
        </p:grpSpPr>
        <p:grpSp>
          <p:nvGrpSpPr>
            <p:cNvPr id="6" name="Group 5"/>
            <p:cNvGrpSpPr/>
            <p:nvPr/>
          </p:nvGrpSpPr>
          <p:grpSpPr>
            <a:xfrm>
              <a:off x="3793079" y="5000514"/>
              <a:ext cx="12979638" cy="12968673"/>
              <a:chOff x="7906509" y="1972882"/>
              <a:chExt cx="6489819" cy="6209527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5"/>
                </p:custDataLst>
                <p:extLst>
                  <p:ext uri="{D42A27DB-BD31-4B8C-83A1-F6EECF244321}">
                    <p14:modId xmlns:p14="http://schemas.microsoft.com/office/powerpoint/2010/main" val="1716279845"/>
                  </p:ext>
                </p:extLst>
              </p:nvPr>
            </p:nvGraphicFramePr>
            <p:xfrm>
              <a:off x="8517528" y="2552362"/>
              <a:ext cx="5878800" cy="56300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79657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07063254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421609969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192285189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233681441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660642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579766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620710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2359618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381890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11211596" y="5161029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Oval 24"/>
              <p:cNvSpPr/>
              <p:nvPr>
                <p:custDataLst>
                  <p:tags r:id="rId18"/>
                </p:custDataLst>
              </p:nvPr>
            </p:nvSpPr>
            <p:spPr>
              <a:xfrm>
                <a:off x="11211597" y="3530134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2877871" y="3530134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0"/>
                </p:custDataLst>
              </p:nvPr>
            </p:nvSpPr>
            <p:spPr>
              <a:xfrm>
                <a:off x="8696358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1"/>
                </p:custDataLst>
              </p:nvPr>
            </p:nvSpPr>
            <p:spPr>
              <a:xfrm>
                <a:off x="9533071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714383" y="198991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582362" y="1981399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426532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10529" cy="5376932"/>
                <a:chOff x="7795789" y="2671323"/>
                <a:chExt cx="410529" cy="537693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>
                  <p:custDataLst>
                    <p:tags r:id="rId40"/>
                  </p:custDataLst>
                </p:nvPr>
              </p:nvSpPr>
              <p:spPr>
                <a:xfrm>
                  <a:off x="7803002" y="5035088"/>
                  <a:ext cx="403316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chemeClr val="accent1">
                          <a:lumMod val="75000"/>
                        </a:schemeClr>
                      </a:solidFill>
                      <a:latin typeface="DINPro" panose="020B0504020101020102" pitchFamily="34" charset="0"/>
                    </a:rPr>
                    <a:t>D</a:t>
                  </a:r>
                  <a:endParaRPr lang="de-DE" sz="7200" kern="0" dirty="0">
                    <a:solidFill>
                      <a:schemeClr val="accent1">
                        <a:lumMod val="75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>
                  <p:custDataLst>
                    <p:tags r:id="rId41"/>
                  </p:custDataLst>
                </p:nvPr>
              </p:nvSpPr>
              <p:spPr>
                <a:xfrm>
                  <a:off x="7803002" y="5813442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7030A0"/>
                      </a:solidFill>
                      <a:latin typeface="DINPro" panose="020B0504020101020102" pitchFamily="34" charset="0"/>
                    </a:rPr>
                    <a:t>E</a:t>
                  </a:r>
                  <a:endParaRPr lang="de-DE" sz="7200" kern="0" dirty="0">
                    <a:solidFill>
                      <a:srgbClr val="7030A0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7803002" y="6585714"/>
                  <a:ext cx="36003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AFAFFF"/>
                      </a:solidFill>
                      <a:latin typeface="DINPro" panose="020B0504020101020102" pitchFamily="34" charset="0"/>
                    </a:rPr>
                    <a:t>F</a:t>
                  </a:r>
                  <a:endParaRPr lang="de-DE" sz="7200" kern="0" dirty="0">
                    <a:solidFill>
                      <a:srgbClr val="AFAFFF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803002" y="7473526"/>
                  <a:ext cx="39209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6666FF"/>
                      </a:solidFill>
                      <a:latin typeface="DINPro" panose="020B0504020101020102" pitchFamily="34" charset="0"/>
                    </a:rPr>
                    <a:t>G</a:t>
                  </a:r>
                  <a:endParaRPr lang="de-DE" sz="7200" kern="0" dirty="0">
                    <a:solidFill>
                      <a:srgbClr val="6666FF"/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sp>
            <p:nvSpPr>
              <p:cNvPr id="45" name="Oval 44"/>
              <p:cNvSpPr/>
              <p:nvPr>
                <p:custDataLst>
                  <p:tags r:id="rId25"/>
                </p:custDataLst>
              </p:nvPr>
            </p:nvSpPr>
            <p:spPr>
              <a:xfrm>
                <a:off x="12070298" y="5161029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/>
              <p:nvPr>
                <p:custDataLst>
                  <p:tags r:id="rId26"/>
                </p:custDataLst>
              </p:nvPr>
            </p:nvSpPr>
            <p:spPr>
              <a:xfrm>
                <a:off x="13697853" y="5960456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/>
              <p:nvPr>
                <p:custDataLst>
                  <p:tags r:id="rId27"/>
                </p:custDataLst>
              </p:nvPr>
            </p:nvSpPr>
            <p:spPr>
              <a:xfrm>
                <a:off x="12053761" y="7571735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Oval 49"/>
              <p:cNvSpPr/>
              <p:nvPr>
                <p:custDataLst>
                  <p:tags r:id="rId28"/>
                </p:custDataLst>
              </p:nvPr>
            </p:nvSpPr>
            <p:spPr>
              <a:xfrm>
                <a:off x="9533071" y="6751392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Oval 51"/>
              <p:cNvSpPr/>
              <p:nvPr>
                <p:custDataLst>
                  <p:tags r:id="rId29"/>
                </p:custDataLst>
              </p:nvPr>
            </p:nvSpPr>
            <p:spPr>
              <a:xfrm>
                <a:off x="10381890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Oval 52"/>
              <p:cNvSpPr/>
              <p:nvPr>
                <p:custDataLst>
                  <p:tags r:id="rId30"/>
                </p:custDataLst>
              </p:nvPr>
            </p:nvSpPr>
            <p:spPr>
              <a:xfrm>
                <a:off x="13697853" y="7570910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Oval 53"/>
              <p:cNvSpPr/>
              <p:nvPr>
                <p:custDataLst>
                  <p:tags r:id="rId31"/>
                </p:custDataLst>
              </p:nvPr>
            </p:nvSpPr>
            <p:spPr>
              <a:xfrm>
                <a:off x="8696358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6" name="TextBox 75"/>
              <p:cNvSpPr txBox="1"/>
              <p:nvPr>
                <p:custDataLst>
                  <p:tags r:id="rId32"/>
                </p:custDataLst>
              </p:nvPr>
            </p:nvSpPr>
            <p:spPr>
              <a:xfrm>
                <a:off x="11356653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4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TextBox 76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2124454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5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8" name="TextBox 77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2951251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6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9" name="TextBox 78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3778048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7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51" name="Oval 50"/>
              <p:cNvSpPr/>
              <p:nvPr>
                <p:custDataLst>
                  <p:tags r:id="rId36"/>
                </p:custDataLst>
              </p:nvPr>
            </p:nvSpPr>
            <p:spPr>
              <a:xfrm>
                <a:off x="12874818" y="5966039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6" name="Oval 55"/>
            <p:cNvSpPr/>
            <p:nvPr>
              <p:custDataLst>
                <p:tags r:id="rId1"/>
              </p:custDataLst>
            </p:nvPr>
          </p:nvSpPr>
          <p:spPr>
            <a:xfrm>
              <a:off x="17556671" y="116841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>
              <p:custDataLst>
                <p:tags r:id="rId2"/>
              </p:custDataLst>
            </p:nvPr>
          </p:nvSpPr>
          <p:spPr>
            <a:xfrm>
              <a:off x="17571981" y="117068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Q4</a:t>
              </a:r>
            </a:p>
          </p:txBody>
        </p:sp>
        <p:sp>
          <p:nvSpPr>
            <p:cNvPr id="59" name="Oval 58"/>
            <p:cNvSpPr/>
            <p:nvPr>
              <p:custDataLst>
                <p:tags r:id="rId3"/>
              </p:custDataLst>
            </p:nvPr>
          </p:nvSpPr>
          <p:spPr>
            <a:xfrm>
              <a:off x="17556671" y="6619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4"/>
              </p:custDataLst>
            </p:nvPr>
          </p:nvSpPr>
          <p:spPr>
            <a:xfrm>
              <a:off x="17610081" y="6642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  <p:sp>
          <p:nvSpPr>
            <p:cNvPr id="62" name="Oval 61"/>
            <p:cNvSpPr/>
            <p:nvPr>
              <p:custDataLst>
                <p:tags r:id="rId5"/>
              </p:custDataLst>
            </p:nvPr>
          </p:nvSpPr>
          <p:spPr>
            <a:xfrm>
              <a:off x="17556671" y="8307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/>
            <p:cNvSpPr txBox="1"/>
            <p:nvPr>
              <p:custDataLst>
                <p:tags r:id="rId6"/>
              </p:custDataLst>
            </p:nvPr>
          </p:nvSpPr>
          <p:spPr>
            <a:xfrm>
              <a:off x="17591031" y="83303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  <p:sp>
          <p:nvSpPr>
            <p:cNvPr id="65" name="Oval 64"/>
            <p:cNvSpPr/>
            <p:nvPr>
              <p:custDataLst>
                <p:tags r:id="rId7"/>
              </p:custDataLst>
            </p:nvPr>
          </p:nvSpPr>
          <p:spPr>
            <a:xfrm>
              <a:off x="17556671" y="99958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8"/>
              </p:custDataLst>
            </p:nvPr>
          </p:nvSpPr>
          <p:spPr>
            <a:xfrm>
              <a:off x="17571981" y="100376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  <p:sp>
          <p:nvSpPr>
            <p:cNvPr id="68" name="Oval 67"/>
            <p:cNvSpPr/>
            <p:nvPr>
              <p:custDataLst>
                <p:tags r:id="rId9"/>
              </p:custDataLst>
            </p:nvPr>
          </p:nvSpPr>
          <p:spPr>
            <a:xfrm>
              <a:off x="17556671" y="15060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0"/>
              </p:custDataLst>
            </p:nvPr>
          </p:nvSpPr>
          <p:spPr>
            <a:xfrm>
              <a:off x="17571981" y="151024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Q6</a:t>
              </a:r>
            </a:p>
          </p:txBody>
        </p:sp>
        <p:sp>
          <p:nvSpPr>
            <p:cNvPr id="71" name="Oval 70"/>
            <p:cNvSpPr/>
            <p:nvPr>
              <p:custDataLst>
                <p:tags r:id="rId11"/>
              </p:custDataLst>
            </p:nvPr>
          </p:nvSpPr>
          <p:spPr>
            <a:xfrm>
              <a:off x="17556671" y="13372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2"/>
              </p:custDataLst>
            </p:nvPr>
          </p:nvSpPr>
          <p:spPr>
            <a:xfrm>
              <a:off x="17571981" y="13395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Q5</a:t>
              </a:r>
            </a:p>
          </p:txBody>
        </p:sp>
        <p:sp>
          <p:nvSpPr>
            <p:cNvPr id="74" name="Oval 73"/>
            <p:cNvSpPr/>
            <p:nvPr>
              <p:custDataLst>
                <p:tags r:id="rId13"/>
              </p:custDataLst>
            </p:nvPr>
          </p:nvSpPr>
          <p:spPr>
            <a:xfrm>
              <a:off x="17556671" y="16669345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TextBox 74"/>
            <p:cNvSpPr txBox="1"/>
            <p:nvPr>
              <p:custDataLst>
                <p:tags r:id="rId14"/>
              </p:custDataLst>
            </p:nvPr>
          </p:nvSpPr>
          <p:spPr>
            <a:xfrm>
              <a:off x="17571981" y="16692063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>
            <a:off x="7431092" y="7463635"/>
            <a:ext cx="1203318" cy="3448050"/>
          </a:xfrm>
          <a:custGeom>
            <a:avLst/>
            <a:gdLst>
              <a:gd name="connsiteX0" fmla="*/ 0 w 1562139"/>
              <a:gd name="connsiteY0" fmla="*/ 0 h 3448050"/>
              <a:gd name="connsiteX1" fmla="*/ 1562100 w 1562139"/>
              <a:gd name="connsiteY1" fmla="*/ 1638300 h 3448050"/>
              <a:gd name="connsiteX2" fmla="*/ 38100 w 1562139"/>
              <a:gd name="connsiteY2" fmla="*/ 3448050 h 3448050"/>
              <a:gd name="connsiteX0" fmla="*/ 0 w 1562700"/>
              <a:gd name="connsiteY0" fmla="*/ 0 h 3448050"/>
              <a:gd name="connsiteX1" fmla="*/ 1562100 w 1562700"/>
              <a:gd name="connsiteY1" fmla="*/ 1638300 h 3448050"/>
              <a:gd name="connsiteX2" fmla="*/ 38100 w 1562700"/>
              <a:gd name="connsiteY2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700" h="3448050">
                <a:moveTo>
                  <a:pt x="0" y="0"/>
                </a:moveTo>
                <a:cubicBezTo>
                  <a:pt x="777875" y="531812"/>
                  <a:pt x="1536700" y="758825"/>
                  <a:pt x="1562100" y="1638300"/>
                </a:cubicBezTo>
                <a:cubicBezTo>
                  <a:pt x="1587500" y="2517775"/>
                  <a:pt x="803275" y="2830512"/>
                  <a:pt x="38100" y="344805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347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5" name="Straight Connector 4"/>
          <p:cNvCxnSpPr/>
          <p:nvPr/>
        </p:nvCxnSpPr>
        <p:spPr>
          <a:xfrm>
            <a:off x="7445918" y="9647814"/>
            <a:ext cx="0" cy="78664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/>
          <p:cNvCxnSpPr/>
          <p:nvPr/>
        </p:nvCxnSpPr>
        <p:spPr>
          <a:xfrm flipH="1">
            <a:off x="5751398" y="7447867"/>
            <a:ext cx="105104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 flipH="1">
            <a:off x="5751399" y="10885481"/>
            <a:ext cx="112724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H="1">
            <a:off x="5751399" y="9147397"/>
            <a:ext cx="110819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7445918" y="7916033"/>
            <a:ext cx="0" cy="78664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8650" y="7966753"/>
            <a:ext cx="785652" cy="52917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297" y="9776536"/>
            <a:ext cx="790013" cy="53839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2343738" y="5557752"/>
            <a:ext cx="7888600" cy="6276246"/>
            <a:chOff x="7906509" y="1974231"/>
            <a:chExt cx="3944300" cy="2997272"/>
          </a:xfrm>
        </p:grpSpPr>
        <p:graphicFrame>
          <p:nvGraphicFramePr>
            <p:cNvPr id="22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89265124"/>
                </p:ext>
              </p:extLst>
            </p:nvPr>
          </p:nvGraphicFramePr>
          <p:xfrm>
            <a:off x="8517525" y="2552362"/>
            <a:ext cx="3333284" cy="2419141"/>
          </p:xfrm>
          <a:graphic>
            <a:graphicData uri="http://schemas.openxmlformats.org/drawingml/2006/table">
              <a:tbl>
                <a:tblPr firstRow="1" bandRow="1"/>
                <a:tblGrid>
                  <a:gridCol w="1666642">
                    <a:extLst>
                      <a:ext uri="{9D8B030D-6E8A-4147-A177-3AD203B41FA5}">
                        <a16:colId xmlns:a16="http://schemas.microsoft.com/office/drawing/2014/main" val="1667833319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93702326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496722674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325591730"/>
                      </a:ext>
                    </a:extLst>
                  </a:gridCol>
                </a:tblGrid>
                <a:tr h="1699398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060560734"/>
                    </a:ext>
                  </a:extLst>
                </a:tr>
                <a:tr h="167650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95853030"/>
                    </a:ext>
                  </a:extLst>
                </a:tr>
                <a:tr h="167650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22535115"/>
                    </a:ext>
                  </a:extLst>
                </a:tr>
              </a:tbl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8691596" y="3530643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539698" y="4337060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544165" y="3530643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364631" y="3528499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8691595" y="2726155"/>
              <a:ext cx="466725" cy="448166"/>
            </a:xfrm>
            <a:prstGeom prst="ellipse">
              <a:avLst/>
            </a:prstGeom>
            <a:solidFill>
              <a:srgbClr val="0071BB"/>
            </a:solidFill>
            <a:ln w="25400" cap="rnd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0367980" y="4343189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14383" y="1991261"/>
              <a:ext cx="306334" cy="51443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1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82362" y="1982748"/>
              <a:ext cx="306334" cy="51443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2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26532" y="1974231"/>
              <a:ext cx="306334" cy="51443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3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906509" y="2711869"/>
              <a:ext cx="400912" cy="2164873"/>
              <a:chOff x="7795789" y="2672671"/>
              <a:chExt cx="400912" cy="2164873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824643" y="2672671"/>
                <a:ext cx="343203" cy="514434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srgbClr val="0071BB"/>
                    </a:solidFill>
                    <a:latin typeface="DINPro" panose="020B0504020101020102" pitchFamily="34" charset="0"/>
                  </a:rPr>
                  <a:t>A</a:t>
                </a:r>
                <a:endParaRPr lang="de-DE" sz="6400" kern="0" dirty="0">
                  <a:solidFill>
                    <a:srgbClr val="0071BB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795789" y="3439098"/>
                <a:ext cx="400912" cy="5732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rPr>
                  <a:t>B</a:t>
                </a:r>
                <a:endParaRPr lang="de-DE" sz="7200" kern="0" dirty="0">
                  <a:solidFill>
                    <a:srgbClr val="FFFFFF">
                      <a:lumMod val="65000"/>
                    </a:srgb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803002" y="4264317"/>
                <a:ext cx="386485" cy="57322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7200" kern="0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</a:t>
                </a:r>
                <a:endParaRPr lang="de-DE" sz="7200" kern="0" dirty="0">
                  <a:solidFill>
                    <a:srgbClr val="1F407A"/>
                  </a:solidFill>
                  <a:latin typeface="DINPro" panose="020B0504020101020102" pitchFamily="34" charset="0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11198519" y="2744329"/>
              <a:ext cx="466725" cy="448166"/>
            </a:xfrm>
            <a:prstGeom prst="ellipse">
              <a:avLst/>
            </a:prstGeom>
            <a:solidFill>
              <a:srgbClr val="0071BB"/>
            </a:solidFill>
            <a:ln w="25400" cap="rnd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201492" y="3526664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198519" y="4335228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270702" y="1982746"/>
              <a:ext cx="306334" cy="514434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34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4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80511" y="10416268"/>
            <a:ext cx="935998" cy="935997"/>
            <a:chOff x="3561607" y="1505513"/>
            <a:chExt cx="468000" cy="448165"/>
          </a:xfrm>
        </p:grpSpPr>
        <p:sp>
          <p:nvSpPr>
            <p:cNvPr id="20" name="Oval 19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4498" y="1530072"/>
              <a:ext cx="452208" cy="397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76771" y="8758739"/>
            <a:ext cx="939742" cy="936000"/>
            <a:chOff x="3559736" y="1505513"/>
            <a:chExt cx="469871" cy="448165"/>
          </a:xfrm>
        </p:grpSpPr>
        <p:sp>
          <p:nvSpPr>
            <p:cNvPr id="18" name="Oval 17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59736" y="1516389"/>
              <a:ext cx="452208" cy="397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80517" y="7007900"/>
            <a:ext cx="938776" cy="935998"/>
            <a:chOff x="3561607" y="1505513"/>
            <a:chExt cx="469388" cy="448165"/>
          </a:xfrm>
        </p:grpSpPr>
        <p:sp>
          <p:nvSpPr>
            <p:cNvPr id="16" name="Oval 15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78787" y="1516390"/>
              <a:ext cx="452208" cy="397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</p:grpSp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990" y="8763571"/>
            <a:ext cx="794402" cy="5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2753683" y="951187"/>
            <a:ext cx="14721417" cy="12968674"/>
            <a:chOff x="3793079" y="5000514"/>
            <a:chExt cx="14721417" cy="12968673"/>
          </a:xfrm>
        </p:grpSpPr>
        <p:grpSp>
          <p:nvGrpSpPr>
            <p:cNvPr id="6" name="Group 5"/>
            <p:cNvGrpSpPr/>
            <p:nvPr/>
          </p:nvGrpSpPr>
          <p:grpSpPr>
            <a:xfrm>
              <a:off x="3793079" y="5000514"/>
              <a:ext cx="12979638" cy="12968673"/>
              <a:chOff x="7906509" y="1972882"/>
              <a:chExt cx="6489819" cy="6209527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8"/>
                </p:custDataLst>
                <p:extLst>
                  <p:ext uri="{D42A27DB-BD31-4B8C-83A1-F6EECF244321}">
                    <p14:modId xmlns:p14="http://schemas.microsoft.com/office/powerpoint/2010/main" val="1716279845"/>
                  </p:ext>
                </p:extLst>
              </p:nvPr>
            </p:nvGraphicFramePr>
            <p:xfrm>
              <a:off x="8517528" y="2552362"/>
              <a:ext cx="5878800" cy="56300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79657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07063254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421609969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192285189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233681441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660642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579766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620710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2359618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776358" y="2788433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20"/>
                </p:custDataLst>
              </p:nvPr>
            </p:nvSpPr>
            <p:spPr>
              <a:xfrm>
                <a:off x="8710645" y="5150627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1223566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2"/>
                </p:custDataLst>
              </p:nvPr>
            </p:nvSpPr>
            <p:spPr>
              <a:xfrm>
                <a:off x="8710645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2868769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714383" y="198991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582362" y="1981399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0426532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10529" cy="5376932"/>
                <a:chOff x="7795789" y="2671323"/>
                <a:chExt cx="410529" cy="537693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44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7803002" y="5035088"/>
                  <a:ext cx="403316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chemeClr val="accent1">
                          <a:lumMod val="75000"/>
                        </a:schemeClr>
                      </a:solidFill>
                      <a:latin typeface="DINPro" panose="020B0504020101020102" pitchFamily="34" charset="0"/>
                    </a:rPr>
                    <a:t>D</a:t>
                  </a:r>
                  <a:endParaRPr lang="de-DE" sz="7200" kern="0" dirty="0">
                    <a:solidFill>
                      <a:schemeClr val="accent1">
                        <a:lumMod val="75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>
                  <p:custDataLst>
                    <p:tags r:id="rId46"/>
                  </p:custDataLst>
                </p:nvPr>
              </p:nvSpPr>
              <p:spPr>
                <a:xfrm>
                  <a:off x="7803002" y="5813442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7030A0"/>
                      </a:solidFill>
                      <a:latin typeface="DINPro" panose="020B0504020101020102" pitchFamily="34" charset="0"/>
                    </a:rPr>
                    <a:t>E</a:t>
                  </a:r>
                  <a:endParaRPr lang="de-DE" sz="7200" kern="0" dirty="0">
                    <a:solidFill>
                      <a:srgbClr val="7030A0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7803002" y="6585714"/>
                  <a:ext cx="36003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AFAFFF"/>
                      </a:solidFill>
                      <a:latin typeface="DINPro" panose="020B0504020101020102" pitchFamily="34" charset="0"/>
                    </a:rPr>
                    <a:t>F</a:t>
                  </a:r>
                  <a:endParaRPr lang="de-DE" sz="7200" kern="0" dirty="0">
                    <a:solidFill>
                      <a:srgbClr val="AFAFFF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>
                  <p:custDataLst>
                    <p:tags r:id="rId48"/>
                  </p:custDataLst>
                </p:nvPr>
              </p:nvSpPr>
              <p:spPr>
                <a:xfrm>
                  <a:off x="7803002" y="7473526"/>
                  <a:ext cx="39209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34">
                    <a:defRPr/>
                  </a:pPr>
                  <a:r>
                    <a:rPr lang="en-US" sz="7200" kern="0" dirty="0">
                      <a:solidFill>
                        <a:srgbClr val="6666FF"/>
                      </a:solidFill>
                      <a:latin typeface="DINPro" panose="020B0504020101020102" pitchFamily="34" charset="0"/>
                    </a:rPr>
                    <a:t>G</a:t>
                  </a:r>
                  <a:endParaRPr lang="de-DE" sz="7200" kern="0" dirty="0">
                    <a:solidFill>
                      <a:srgbClr val="6666FF"/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sp>
            <p:nvSpPr>
              <p:cNvPr id="45" name="Oval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367980" y="5157879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/>
              <p:nvPr>
                <p:custDataLst>
                  <p:tags r:id="rId28"/>
                </p:custDataLst>
              </p:nvPr>
            </p:nvSpPr>
            <p:spPr>
              <a:xfrm>
                <a:off x="8710645" y="5992292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710645" y="7520633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Oval 49"/>
              <p:cNvSpPr/>
              <p:nvPr>
                <p:custDataLst>
                  <p:tags r:id="rId30"/>
                </p:custDataLst>
              </p:nvPr>
            </p:nvSpPr>
            <p:spPr>
              <a:xfrm>
                <a:off x="12852826" y="6805646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Oval 51"/>
              <p:cNvSpPr/>
              <p:nvPr>
                <p:custDataLst>
                  <p:tags r:id="rId31"/>
                </p:custDataLst>
              </p:nvPr>
            </p:nvSpPr>
            <p:spPr>
              <a:xfrm>
                <a:off x="13776358" y="5165080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Oval 52"/>
              <p:cNvSpPr/>
              <p:nvPr>
                <p:custDataLst>
                  <p:tags r:id="rId32"/>
                </p:custDataLst>
              </p:nvPr>
            </p:nvSpPr>
            <p:spPr>
              <a:xfrm>
                <a:off x="8710645" y="6751476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Oval 53"/>
              <p:cNvSpPr/>
              <p:nvPr>
                <p:custDataLst>
                  <p:tags r:id="rId33"/>
                </p:custDataLst>
              </p:nvPr>
            </p:nvSpPr>
            <p:spPr>
              <a:xfrm>
                <a:off x="8710645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6" name="TextBox 75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1356653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4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TextBox 76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2124454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5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8" name="TextBox 77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2951251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6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9" name="TextBox 78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13778048" y="1972882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34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7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3" name="Oval 72"/>
              <p:cNvSpPr/>
              <p:nvPr>
                <p:custDataLst>
                  <p:tags r:id="rId38"/>
                </p:custDataLst>
              </p:nvPr>
            </p:nvSpPr>
            <p:spPr>
              <a:xfrm>
                <a:off x="10403998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0" name="Oval 79"/>
              <p:cNvSpPr/>
              <p:nvPr>
                <p:custDataLst>
                  <p:tags r:id="rId39"/>
                </p:custDataLst>
              </p:nvPr>
            </p:nvSpPr>
            <p:spPr>
              <a:xfrm>
                <a:off x="9584430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1" name="Oval 80"/>
              <p:cNvSpPr/>
              <p:nvPr>
                <p:custDataLst>
                  <p:tags r:id="rId40"/>
                </p:custDataLst>
              </p:nvPr>
            </p:nvSpPr>
            <p:spPr>
              <a:xfrm>
                <a:off x="12852826" y="5978698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2" name="Oval 81"/>
              <p:cNvSpPr/>
              <p:nvPr>
                <p:custDataLst>
                  <p:tags r:id="rId41"/>
                </p:custDataLst>
              </p:nvPr>
            </p:nvSpPr>
            <p:spPr>
              <a:xfrm>
                <a:off x="13776358" y="5967153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34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6" name="Oval 55"/>
            <p:cNvSpPr/>
            <p:nvPr>
              <p:custDataLst>
                <p:tags r:id="rId4"/>
              </p:custDataLst>
            </p:nvPr>
          </p:nvSpPr>
          <p:spPr>
            <a:xfrm>
              <a:off x="17556671" y="116841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>
              <p:custDataLst>
                <p:tags r:id="rId5"/>
              </p:custDataLst>
            </p:nvPr>
          </p:nvSpPr>
          <p:spPr>
            <a:xfrm>
              <a:off x="17571981" y="117068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Q4</a:t>
              </a:r>
            </a:p>
          </p:txBody>
        </p:sp>
        <p:sp>
          <p:nvSpPr>
            <p:cNvPr id="59" name="Oval 58"/>
            <p:cNvSpPr/>
            <p:nvPr>
              <p:custDataLst>
                <p:tags r:id="rId6"/>
              </p:custDataLst>
            </p:nvPr>
          </p:nvSpPr>
          <p:spPr>
            <a:xfrm>
              <a:off x="17556671" y="6619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7"/>
              </p:custDataLst>
            </p:nvPr>
          </p:nvSpPr>
          <p:spPr>
            <a:xfrm>
              <a:off x="17610081" y="6642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  <p:sp>
          <p:nvSpPr>
            <p:cNvPr id="62" name="Oval 61"/>
            <p:cNvSpPr/>
            <p:nvPr>
              <p:custDataLst>
                <p:tags r:id="rId8"/>
              </p:custDataLst>
            </p:nvPr>
          </p:nvSpPr>
          <p:spPr>
            <a:xfrm>
              <a:off x="17556671" y="8307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/>
            <p:cNvSpPr txBox="1"/>
            <p:nvPr>
              <p:custDataLst>
                <p:tags r:id="rId9"/>
              </p:custDataLst>
            </p:nvPr>
          </p:nvSpPr>
          <p:spPr>
            <a:xfrm>
              <a:off x="17591031" y="83303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  <p:sp>
          <p:nvSpPr>
            <p:cNvPr id="65" name="Oval 64"/>
            <p:cNvSpPr/>
            <p:nvPr>
              <p:custDataLst>
                <p:tags r:id="rId10"/>
              </p:custDataLst>
            </p:nvPr>
          </p:nvSpPr>
          <p:spPr>
            <a:xfrm>
              <a:off x="17556671" y="99958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11"/>
              </p:custDataLst>
            </p:nvPr>
          </p:nvSpPr>
          <p:spPr>
            <a:xfrm>
              <a:off x="17571981" y="1003765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  <p:sp>
          <p:nvSpPr>
            <p:cNvPr id="68" name="Oval 67"/>
            <p:cNvSpPr/>
            <p:nvPr>
              <p:custDataLst>
                <p:tags r:id="rId12"/>
              </p:custDataLst>
            </p:nvPr>
          </p:nvSpPr>
          <p:spPr>
            <a:xfrm>
              <a:off x="17556671" y="15060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3"/>
              </p:custDataLst>
            </p:nvPr>
          </p:nvSpPr>
          <p:spPr>
            <a:xfrm>
              <a:off x="17571981" y="151024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Q6</a:t>
              </a:r>
            </a:p>
          </p:txBody>
        </p:sp>
        <p:sp>
          <p:nvSpPr>
            <p:cNvPr id="71" name="Oval 70"/>
            <p:cNvSpPr/>
            <p:nvPr>
              <p:custDataLst>
                <p:tags r:id="rId14"/>
              </p:custDataLst>
            </p:nvPr>
          </p:nvSpPr>
          <p:spPr>
            <a:xfrm>
              <a:off x="17556671" y="13372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5"/>
              </p:custDataLst>
            </p:nvPr>
          </p:nvSpPr>
          <p:spPr>
            <a:xfrm>
              <a:off x="17571981" y="13395101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Q5</a:t>
              </a:r>
            </a:p>
          </p:txBody>
        </p:sp>
        <p:sp>
          <p:nvSpPr>
            <p:cNvPr id="74" name="Oval 73"/>
            <p:cNvSpPr/>
            <p:nvPr>
              <p:custDataLst>
                <p:tags r:id="rId16"/>
              </p:custDataLst>
            </p:nvPr>
          </p:nvSpPr>
          <p:spPr>
            <a:xfrm>
              <a:off x="17556671" y="16669345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34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TextBox 74"/>
            <p:cNvSpPr txBox="1"/>
            <p:nvPr>
              <p:custDataLst>
                <p:tags r:id="rId17"/>
              </p:custDataLst>
            </p:nvPr>
          </p:nvSpPr>
          <p:spPr>
            <a:xfrm>
              <a:off x="17571981" y="16692063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34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Q7</a:t>
              </a:r>
            </a:p>
          </p:txBody>
        </p:sp>
      </p:grpSp>
      <p:sp>
        <p:nvSpPr>
          <p:cNvPr id="55" name="Oval 54"/>
          <p:cNvSpPr/>
          <p:nvPr>
            <p:custDataLst>
              <p:tags r:id="rId1"/>
            </p:custDataLst>
          </p:nvPr>
        </p:nvSpPr>
        <p:spPr>
          <a:xfrm>
            <a:off x="10992341" y="4218039"/>
            <a:ext cx="933450" cy="936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25400" cap="rnd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828834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8" name="Oval 57"/>
          <p:cNvSpPr/>
          <p:nvPr>
            <p:custDataLst>
              <p:tags r:id="rId2"/>
            </p:custDataLst>
          </p:nvPr>
        </p:nvSpPr>
        <p:spPr>
          <a:xfrm>
            <a:off x="6105383" y="2540273"/>
            <a:ext cx="933450" cy="936000"/>
          </a:xfrm>
          <a:prstGeom prst="ellipse">
            <a:avLst/>
          </a:prstGeom>
          <a:solidFill>
            <a:srgbClr val="0071BB"/>
          </a:solidFill>
          <a:ln w="25400" cap="rnd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828834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0" name="Oval 69"/>
          <p:cNvSpPr/>
          <p:nvPr>
            <p:custDataLst>
              <p:tags r:id="rId3"/>
            </p:custDataLst>
          </p:nvPr>
        </p:nvSpPr>
        <p:spPr>
          <a:xfrm>
            <a:off x="6105383" y="5815607"/>
            <a:ext cx="933450" cy="936000"/>
          </a:xfrm>
          <a:prstGeom prst="ellipse">
            <a:avLst/>
          </a:prstGeom>
          <a:solidFill>
            <a:srgbClr val="1F407A"/>
          </a:solidFill>
          <a:ln w="25400" cap="rnd" cmpd="sng" algn="ctr">
            <a:solidFill>
              <a:srgbClr val="1F40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828834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1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-792930" y="2042607"/>
            <a:ext cx="13041700" cy="5485461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3999" dirty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3999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32667" cy="22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599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791577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15634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3999" dirty="0" err="1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3999" dirty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3999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945948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3999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293692" cy="251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999" dirty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3999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8" y="5781118"/>
              <a:ext cx="578063" cy="268971"/>
              <a:chOff x="4393282" y="2471558"/>
              <a:chExt cx="778797" cy="357721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20176" cy="305625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20176" cy="305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 err="1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599" dirty="0">
                    <a:latin typeface="DINPro" panose="020B0504020101020102" pitchFamily="34" charset="0"/>
                  </a:rPr>
                  <a:t>.</a:t>
                </a:r>
                <a:endParaRPr lang="de-DE" sz="3599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19" y="5781321"/>
              <a:ext cx="835209" cy="272290"/>
              <a:chOff x="2706315" y="2431423"/>
              <a:chExt cx="1125247" cy="362134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073437" cy="3056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073437" cy="3056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599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599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02483" cy="16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02483" cy="164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599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666507" cy="2298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599" dirty="0">
                  <a:latin typeface="DINPro" panose="020B0504020101020102" pitchFamily="34" charset="0"/>
                </a:rPr>
                <a:t>≈ 895 ns</a:t>
              </a:r>
            </a:p>
          </p:txBody>
        </p:sp>
      </p:grpSp>
      <p:pic>
        <p:nvPicPr>
          <p:cNvPr id="142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1268" r="24158" b="884"/>
          <a:stretch/>
        </p:blipFill>
        <p:spPr>
          <a:xfrm>
            <a:off x="13523633" y="2082042"/>
            <a:ext cx="6922076" cy="6217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969191" y="1367465"/>
            <a:ext cx="758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3335177" y="1323989"/>
            <a:ext cx="768159" cy="707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999" dirty="0">
                <a:latin typeface="DINPro" panose="020B0504020101020102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8266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1947" y="2589278"/>
            <a:ext cx="14630430" cy="9040386"/>
            <a:chOff x="4783759" y="2155096"/>
            <a:chExt cx="14630430" cy="90403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3759" y="2155096"/>
              <a:ext cx="14630430" cy="90403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042"/>
            <a:stretch/>
          </p:blipFill>
          <p:spPr>
            <a:xfrm>
              <a:off x="12790403" y="4994295"/>
              <a:ext cx="4900051" cy="192151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06"/>
            <a:stretch/>
          </p:blipFill>
          <p:spPr>
            <a:xfrm>
              <a:off x="12855877" y="3726358"/>
              <a:ext cx="1811038" cy="12188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6287" y="3983210"/>
              <a:ext cx="462230" cy="41173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81083" y="4657120"/>
              <a:ext cx="460732" cy="4104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6801" y="4324964"/>
              <a:ext cx="460732" cy="4104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6287" y="5408100"/>
              <a:ext cx="462230" cy="41173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81083" y="6082010"/>
              <a:ext cx="460732" cy="410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6801" y="5749854"/>
              <a:ext cx="460732" cy="41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6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47" y="2406398"/>
            <a:ext cx="14630430" cy="904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9217" y="5413488"/>
            <a:ext cx="4971490" cy="1946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14068" y="4160536"/>
            <a:ext cx="1811038" cy="122629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5906419" y="5770669"/>
            <a:ext cx="977340" cy="913104"/>
            <a:chOff x="5435979" y="3831884"/>
            <a:chExt cx="488671" cy="456551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351219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835057" y="4489829"/>
            <a:ext cx="977340" cy="913104"/>
            <a:chOff x="5435979" y="3831884"/>
            <a:chExt cx="488671" cy="456551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360837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Q3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479" y="4417392"/>
            <a:ext cx="462230" cy="4117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270" y="5091301"/>
            <a:ext cx="460732" cy="410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988" y="4759146"/>
            <a:ext cx="460732" cy="410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4479" y="5842282"/>
            <a:ext cx="462230" cy="41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9270" y="6516191"/>
            <a:ext cx="460732" cy="410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988" y="6184035"/>
            <a:ext cx="460732" cy="410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15948399" y="6976561"/>
            <a:ext cx="977340" cy="913104"/>
            <a:chOff x="5435979" y="3831884"/>
            <a:chExt cx="488671" cy="456551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29351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721715" y="8527264"/>
            <a:ext cx="977340" cy="913104"/>
            <a:chOff x="5435979" y="3831884"/>
            <a:chExt cx="488671" cy="456551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293511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14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63962" y="4423963"/>
            <a:ext cx="12866480" cy="82627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7781" y="3874101"/>
            <a:ext cx="6800850" cy="7048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1724" y="4621395"/>
            <a:ext cx="4219418" cy="34827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2486" y="8104171"/>
            <a:ext cx="4320000" cy="351931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281720" y="8258254"/>
            <a:ext cx="4320000" cy="4341842"/>
            <a:chOff x="3207659" y="3845827"/>
            <a:chExt cx="2160000" cy="207365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7659" y="3845827"/>
              <a:ext cx="2160000" cy="164166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5556" y="5439850"/>
              <a:ext cx="1980000" cy="479632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11494" y="4467789"/>
            <a:ext cx="4212000" cy="35950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7196" y="11627395"/>
            <a:ext cx="3960000" cy="959284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2224" y="12630627"/>
            <a:ext cx="1656000" cy="576000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4201" y="12628391"/>
            <a:ext cx="1656000" cy="57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57972" y="6098249"/>
            <a:ext cx="560424" cy="43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8633" y="4430470"/>
            <a:ext cx="726246" cy="8262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178343" y="4621396"/>
            <a:ext cx="541174" cy="82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7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6293" y="4400374"/>
            <a:ext cx="23925373" cy="98054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129927" y="9101627"/>
            <a:ext cx="3265077" cy="1115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129927" y="8035576"/>
            <a:ext cx="2484491" cy="986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736889" y="8096250"/>
            <a:ext cx="736600" cy="2038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0540054" y="8328669"/>
            <a:ext cx="2420895" cy="6934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5737828" y="5158749"/>
            <a:ext cx="1581073" cy="27580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629832" y="10279388"/>
            <a:ext cx="2475096" cy="9787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259980" y="8902195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259980" y="6997671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32274" y="10279566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12957" y="10279566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915250" y="7002367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832274" y="6997671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0572" y="7653107"/>
            <a:ext cx="474810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3673AF"/>
                </a:solidFill>
                <a:latin typeface="DINPro" panose="020B0504020101020102" pitchFamily="34" charset="0"/>
              </a:rPr>
              <a:t>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10969" y="9103239"/>
            <a:ext cx="452368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FF6947"/>
                </a:solidFill>
                <a:latin typeface="DINPro" panose="020B0504020101020102" pitchFamily="34" charset="0"/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63951" y="10256726"/>
            <a:ext cx="442750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39B265"/>
                </a:solidFill>
                <a:latin typeface="DINPro" panose="020B0504020101020102" pitchFamily="34" charset="0"/>
              </a:rPr>
              <a:t>F</a:t>
            </a:r>
          </a:p>
        </p:txBody>
      </p:sp>
      <p:cxnSp>
        <p:nvCxnSpPr>
          <p:cNvPr id="8" name="Straight Connector 7"/>
          <p:cNvCxnSpPr>
            <a:endCxn id="3" idx="7"/>
          </p:cNvCxnSpPr>
          <p:nvPr/>
        </p:nvCxnSpPr>
        <p:spPr>
          <a:xfrm flipH="1">
            <a:off x="14872752" y="8096258"/>
            <a:ext cx="764077" cy="137314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4771657" y="9515778"/>
            <a:ext cx="1641542" cy="657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3111718" y="9048478"/>
            <a:ext cx="1670237" cy="4709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4732260" y="9445294"/>
            <a:ext cx="164592" cy="164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17" name="L-Shape 16"/>
          <p:cNvSpPr/>
          <p:nvPr/>
        </p:nvSpPr>
        <p:spPr>
          <a:xfrm rot="20346931">
            <a:off x="14353633" y="8256867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32" name="L-Shape 31"/>
          <p:cNvSpPr/>
          <p:nvPr/>
        </p:nvSpPr>
        <p:spPr>
          <a:xfrm rot="20346931">
            <a:off x="16131090" y="8840879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33" name="L-Shape 32"/>
          <p:cNvSpPr/>
          <p:nvPr/>
        </p:nvSpPr>
        <p:spPr>
          <a:xfrm rot="12026229">
            <a:off x="14508578" y="9670006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4595628" y="8049884"/>
            <a:ext cx="1060995" cy="981061"/>
          </a:xfrm>
          <a:prstGeom prst="line">
            <a:avLst/>
          </a:prstGeom>
          <a:ln w="28575">
            <a:solidFill>
              <a:srgbClr val="367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553" y="9008018"/>
            <a:ext cx="182857" cy="2674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215" y="9557638"/>
            <a:ext cx="182857" cy="2674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245" y="8735849"/>
            <a:ext cx="182857" cy="267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260" y="8611401"/>
            <a:ext cx="157714" cy="1714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14896851" y="8016215"/>
            <a:ext cx="815934" cy="316889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02569" y="9089698"/>
            <a:ext cx="468398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C</a:t>
            </a:r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483" y="7967086"/>
            <a:ext cx="160000" cy="14285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326" y="8491025"/>
            <a:ext cx="148571" cy="20381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3937314" y="9003277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3957523" y="5112214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331238" y="11826021"/>
            <a:ext cx="69442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224934" y="11826021"/>
            <a:ext cx="668773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(c)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rot="16200000" flipH="1">
            <a:off x="15453157" y="8245348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291" y="6632465"/>
            <a:ext cx="11156218" cy="4572220"/>
          </a:xfrm>
        </p:spPr>
      </p:pic>
      <p:cxnSp>
        <p:nvCxnSpPr>
          <p:cNvPr id="6" name="Straight Connector 5"/>
          <p:cNvCxnSpPr/>
          <p:nvPr/>
        </p:nvCxnSpPr>
        <p:spPr>
          <a:xfrm>
            <a:off x="13129927" y="9101627"/>
            <a:ext cx="3265077" cy="1115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129927" y="8035576"/>
            <a:ext cx="2484491" cy="986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736889" y="8096250"/>
            <a:ext cx="736600" cy="2038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0540054" y="8328669"/>
            <a:ext cx="2420895" cy="6934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5737828" y="5158749"/>
            <a:ext cx="1581073" cy="27580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629832" y="10279388"/>
            <a:ext cx="2475096" cy="9787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259980" y="8902195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259980" y="6997671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4832274" y="10279566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12957" y="10279566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915250" y="7002367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4832274" y="6997671"/>
            <a:ext cx="71045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R2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860572" y="7653107"/>
            <a:ext cx="474810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3673AF"/>
                </a:solidFill>
                <a:latin typeface="DINPro" panose="020B0504020101020102" pitchFamily="34" charset="0"/>
              </a:rPr>
              <a:t>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10969" y="9103239"/>
            <a:ext cx="452368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FF6947"/>
                </a:solidFill>
                <a:latin typeface="DINPro" panose="020B0504020101020102" pitchFamily="34" charset="0"/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263951" y="10256726"/>
            <a:ext cx="442750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solidFill>
                  <a:srgbClr val="39B265"/>
                </a:solidFill>
                <a:latin typeface="DINPro" panose="020B0504020101020102" pitchFamily="34" charset="0"/>
              </a:rPr>
              <a:t>F</a:t>
            </a:r>
          </a:p>
        </p:txBody>
      </p:sp>
      <p:cxnSp>
        <p:nvCxnSpPr>
          <p:cNvPr id="8" name="Straight Connector 7"/>
          <p:cNvCxnSpPr>
            <a:endCxn id="3" idx="7"/>
          </p:cNvCxnSpPr>
          <p:nvPr/>
        </p:nvCxnSpPr>
        <p:spPr>
          <a:xfrm flipH="1">
            <a:off x="14872752" y="8096258"/>
            <a:ext cx="764077" cy="137314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4771657" y="9515778"/>
            <a:ext cx="1641542" cy="657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3111718" y="9048478"/>
            <a:ext cx="1670237" cy="4709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4732260" y="9445294"/>
            <a:ext cx="164592" cy="164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17" name="L-Shape 16"/>
          <p:cNvSpPr/>
          <p:nvPr/>
        </p:nvSpPr>
        <p:spPr>
          <a:xfrm rot="20346931">
            <a:off x="14353633" y="8256867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32" name="L-Shape 31"/>
          <p:cNvSpPr/>
          <p:nvPr/>
        </p:nvSpPr>
        <p:spPr>
          <a:xfrm rot="20346931">
            <a:off x="16131090" y="8840879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33" name="L-Shape 32"/>
          <p:cNvSpPr/>
          <p:nvPr/>
        </p:nvSpPr>
        <p:spPr>
          <a:xfrm rot="12026229">
            <a:off x="14508578" y="9670006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4595628" y="8049884"/>
            <a:ext cx="1060995" cy="981061"/>
          </a:xfrm>
          <a:prstGeom prst="line">
            <a:avLst/>
          </a:prstGeom>
          <a:ln w="28575">
            <a:solidFill>
              <a:srgbClr val="367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553" y="9008018"/>
            <a:ext cx="182857" cy="2674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5215" y="9557638"/>
            <a:ext cx="182857" cy="2674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245" y="8735849"/>
            <a:ext cx="182857" cy="267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260" y="8611401"/>
            <a:ext cx="157714" cy="1714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14896861" y="7990815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5002569" y="9089698"/>
            <a:ext cx="468398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C</a:t>
            </a:r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1483" y="7967086"/>
            <a:ext cx="160000" cy="14285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3326" y="8491025"/>
            <a:ext cx="148571" cy="20381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4046214" y="9003277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4066377" y="5112214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423839" y="11826021"/>
            <a:ext cx="694421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8224934" y="11826021"/>
            <a:ext cx="668773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(c)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rot="16200000" flipH="1">
            <a:off x="15453157" y="8219948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543911" y="13462002"/>
            <a:ext cx="522515" cy="290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86" name="Rectangle 85"/>
          <p:cNvSpPr/>
          <p:nvPr/>
        </p:nvSpPr>
        <p:spPr>
          <a:xfrm>
            <a:off x="7066419" y="13212940"/>
            <a:ext cx="1262742" cy="53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478"/>
          </a:p>
        </p:txBody>
      </p:sp>
      <p:sp>
        <p:nvSpPr>
          <p:cNvPr id="87" name="TextBox 86"/>
          <p:cNvSpPr txBox="1"/>
          <p:nvPr/>
        </p:nvSpPr>
        <p:spPr>
          <a:xfrm>
            <a:off x="6689045" y="13220205"/>
            <a:ext cx="13099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DINPro" panose="020B0504020101020102" pitchFamily="34" charset="0"/>
              </a:rPr>
              <a:t>(GHz)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0425" y="4624849"/>
            <a:ext cx="23925373" cy="98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0" t="6645" r="12309" b="15348"/>
          <a:stretch/>
        </p:blipFill>
        <p:spPr>
          <a:xfrm rot="10800000">
            <a:off x="10491788" y="5058230"/>
            <a:ext cx="8737600" cy="764902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817" y="6486165"/>
            <a:ext cx="3477110" cy="26292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10800000">
            <a:off x="10578150" y="6486166"/>
            <a:ext cx="8564880" cy="6099379"/>
            <a:chOff x="14881860" y="5615940"/>
            <a:chExt cx="8564880" cy="609937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7471731" y="9558825"/>
              <a:ext cx="3265077" cy="1115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7471731" y="8492769"/>
              <a:ext cx="2484491" cy="9865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078700" y="8553450"/>
              <a:ext cx="736600" cy="20383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14881860" y="8785861"/>
              <a:ext cx="2420895" cy="69341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0079633" y="5615940"/>
              <a:ext cx="1581073" cy="275803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971644" y="10736580"/>
              <a:ext cx="2475096" cy="9787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0800000">
              <a:off x="21629041" y="9387285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0800000">
              <a:off x="21629041" y="7482760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187710" y="10857186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R3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270687" y="10857186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70687" y="7473512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R5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0800000">
              <a:off x="19201335" y="7482760"/>
              <a:ext cx="710451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latin typeface="DINPro" panose="020B0504020101020102" pitchFamily="34" charset="0"/>
                </a:rPr>
                <a:t>R6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209596" y="8124252"/>
              <a:ext cx="474810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solidFill>
                    <a:srgbClr val="3673AF"/>
                  </a:solidFill>
                  <a:latin typeface="DINPro" panose="020B0504020101020102" pitchFamily="34" charset="0"/>
                </a:rPr>
                <a:t>G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80348" y="9630873"/>
              <a:ext cx="452368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solidFill>
                    <a:srgbClr val="FF6947"/>
                  </a:solidFill>
                  <a:latin typeface="DINPro" panose="020B0504020101020102" pitchFamily="34" charset="0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698831" y="10840503"/>
              <a:ext cx="442750" cy="627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478" dirty="0">
                  <a:solidFill>
                    <a:srgbClr val="39B265"/>
                  </a:solidFill>
                  <a:latin typeface="DINPro" panose="020B0504020101020102" pitchFamily="34" charset="0"/>
                </a:rPr>
                <a:t>F</a:t>
              </a:r>
            </a:p>
          </p:txBody>
        </p:sp>
        <p:cxnSp>
          <p:nvCxnSpPr>
            <p:cNvPr id="8" name="Straight Connector 7"/>
            <p:cNvCxnSpPr>
              <a:endCxn id="3" idx="7"/>
            </p:cNvCxnSpPr>
            <p:nvPr/>
          </p:nvCxnSpPr>
          <p:spPr>
            <a:xfrm flipH="1">
              <a:off x="19214558" y="8553450"/>
              <a:ext cx="764077" cy="137314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19113467" y="9972969"/>
              <a:ext cx="1641542" cy="657509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7453523" y="9505669"/>
              <a:ext cx="1670237" cy="47091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9074070" y="9902493"/>
              <a:ext cx="164592" cy="1645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78"/>
            </a:p>
          </p:txBody>
        </p:sp>
        <p:sp>
          <p:nvSpPr>
            <p:cNvPr id="17" name="L-Shape 16"/>
            <p:cNvSpPr/>
            <p:nvPr/>
          </p:nvSpPr>
          <p:spPr>
            <a:xfrm rot="20346931">
              <a:off x="18695437" y="8714060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78"/>
            </a:p>
          </p:txBody>
        </p:sp>
        <p:sp>
          <p:nvSpPr>
            <p:cNvPr id="32" name="L-Shape 31"/>
            <p:cNvSpPr/>
            <p:nvPr/>
          </p:nvSpPr>
          <p:spPr>
            <a:xfrm rot="20346931">
              <a:off x="20472894" y="9298072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78"/>
            </a:p>
          </p:txBody>
        </p:sp>
        <p:sp>
          <p:nvSpPr>
            <p:cNvPr id="33" name="L-Shape 32"/>
            <p:cNvSpPr/>
            <p:nvPr/>
          </p:nvSpPr>
          <p:spPr>
            <a:xfrm rot="12026229">
              <a:off x="18850382" y="10127198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478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19226713" y="8453974"/>
              <a:ext cx="804672" cy="283464"/>
            </a:xfrm>
            <a:prstGeom prst="straightConnector1">
              <a:avLst/>
            </a:prstGeom>
            <a:ln w="38100">
              <a:solidFill>
                <a:srgbClr val="3673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0047020" y="8462081"/>
              <a:ext cx="286267" cy="799807"/>
            </a:xfrm>
            <a:prstGeom prst="straightConnector1">
              <a:avLst/>
            </a:prstGeom>
            <a:ln w="38100">
              <a:solidFill>
                <a:srgbClr val="3673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562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5" y="6121741"/>
            <a:ext cx="7315215" cy="64008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/>
          <a:stretch/>
        </p:blipFill>
        <p:spPr>
          <a:xfrm>
            <a:off x="8916999" y="6907803"/>
            <a:ext cx="6901539" cy="6257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7451" y="6121735"/>
            <a:ext cx="684803" cy="627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39650" y="6125695"/>
            <a:ext cx="732700" cy="627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78" dirty="0">
                <a:latin typeface="DINPro" panose="020B0504020101020102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733507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94" y="6188507"/>
            <a:ext cx="14467844" cy="794659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03" y="2667006"/>
            <a:ext cx="11362570" cy="340167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672301" y="2374620"/>
            <a:ext cx="644728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>
                <a:latin typeface="DINPro" panose="020B0504020101020102" pitchFamily="34" charset="0"/>
              </a:rPr>
              <a:t>(a)</a:t>
            </a:r>
          </a:p>
        </p:txBody>
      </p:sp>
      <p:grpSp>
        <p:nvGrpSpPr>
          <p:cNvPr id="113" name="Group 112"/>
          <p:cNvGrpSpPr/>
          <p:nvPr/>
        </p:nvGrpSpPr>
        <p:grpSpPr>
          <a:xfrm>
            <a:off x="3488939" y="5951330"/>
            <a:ext cx="8472060" cy="584647"/>
            <a:chOff x="8167825" y="7616130"/>
            <a:chExt cx="8202643" cy="584647"/>
          </a:xfrm>
        </p:grpSpPr>
        <p:sp>
          <p:nvSpPr>
            <p:cNvPr id="110" name="TextBox 109"/>
            <p:cNvSpPr txBox="1"/>
            <p:nvPr/>
          </p:nvSpPr>
          <p:spPr>
            <a:xfrm>
              <a:off x="8167825" y="7616130"/>
              <a:ext cx="630433" cy="58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99" dirty="0">
                  <a:latin typeface="DINPro" panose="020B0504020101020102" pitchFamily="34" charset="0"/>
                </a:rPr>
                <a:t>(b)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1946902" y="7616130"/>
              <a:ext cx="608705" cy="58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99" dirty="0">
                  <a:latin typeface="DINPro" panose="020B0504020101020102" pitchFamily="34" charset="0"/>
                </a:rPr>
                <a:t>(c)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740035" y="7616130"/>
              <a:ext cx="630433" cy="58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199" dirty="0">
                  <a:latin typeface="DINPro" panose="020B0504020101020102" pitchFamily="34" charset="0"/>
                </a:rPr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30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494" y="6302806"/>
            <a:ext cx="14467844" cy="794659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303" y="2667006"/>
            <a:ext cx="11362570" cy="340167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3672301" y="2339288"/>
            <a:ext cx="644728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578368" y="6054037"/>
            <a:ext cx="651140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7318915" y="6054037"/>
            <a:ext cx="628698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>
                <a:latin typeface="DINPro" panose="020B0504020101020102" pitchFamily="34" charset="0"/>
              </a:rPr>
              <a:t>(c)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112478" y="6054037"/>
            <a:ext cx="651140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99" dirty="0">
                <a:latin typeface="DINPro" panose="020B0504020101020102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45314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4: C-arb gate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-1517650" y="1105695"/>
            <a:ext cx="21920588" cy="13784784"/>
            <a:chOff x="307975" y="160338"/>
            <a:chExt cx="10960294" cy="68923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9759" y="245130"/>
              <a:ext cx="5508510" cy="6807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975" y="160338"/>
              <a:ext cx="5549292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301" y="487055"/>
              <a:ext cx="2540000" cy="18779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2050" y="729881"/>
              <a:ext cx="2530305" cy="163511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582049" y="5797359"/>
              <a:ext cx="2530305" cy="63519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2505" y="311793"/>
              <a:ext cx="581249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(a)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8512" y="311793"/>
              <a:ext cx="625332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(b)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267" y="3508326"/>
              <a:ext cx="581249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85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668" y="850607"/>
            <a:ext cx="21469300" cy="1326802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322" y="-1432612"/>
            <a:ext cx="5080000" cy="3755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3792751" y="547750"/>
            <a:ext cx="5060610" cy="12703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098" y="-1084570"/>
            <a:ext cx="5323764" cy="3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18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,7034"/>
  <p:tag name="ORIGINALWIDTH" val="1483,315"/>
  <p:tag name="LATEXADDIN" val="\documentclass{article}&#10;\usepackage{amsmath}&#10;\pagestyle{empty}&#10;\begin{document}&#10;&#10;&#10;$$C =\sum_{n&lt;l} J_{l n} \sigma_{l}^{z} \sigma_{n}^{z}+\sum_{l=1}^{L} h_{l} \sigma_{l}^{z}$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3,4533"/>
  <p:tag name="LATEXADDIN" val="\documentclass{article}&#10;\usepackage{amsmath, amssymb}&#10;\pagestyle{empty}&#10;\begin{document}&#10;&#10;$\mathrm{Re}(\chi^{\pi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5,7031"/>
  <p:tag name="LATEXADDIN" val="\documentclass{article}&#10;\usepackage{amsmath, amssymb}&#10;\pagestyle{empty}&#10;\begin{document}&#10;&#10;$\mathrm{Im}(\chi^{\pi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523,4346"/>
  <p:tag name="LATEXADDIN" val="\documentclass{article}&#10;\usepackage{amsmath, amssymb}&#10;\pagestyle{empty}&#10;\begin{document}&#10;&#10;$\mathrm{Re}(\chi^{7\pi/4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525,6843"/>
  <p:tag name="LATEXADDIN" val="\documentclass{article}&#10;\usepackage{amsmath, amssymb}&#10;\pagestyle{empty}&#10;\begin{document}&#10;&#10;$\mathrm{Im}(\chi^{7\pi/4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7,9715"/>
  <p:tag name="LATEXADDIN" val="\documentclass{article}&#10;\usepackage{amsmath}&#10;\pagestyle{empty}&#10;\begin{document}&#10;&#10;Z$(\phi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1,121"/>
  <p:tag name="LATEXADDIN" val="\documentclass{article}&#10;\usepackage{amsmath}&#10;\pagestyle{empty}&#10;\begin{document}&#10;&#10;&#10;quantum computer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8,9014"/>
  <p:tag name="LATEXADDIN" val="\documentclass{article}&#10;\usepackage{amsmath}&#10;\pagestyle{empty}&#10;\begin{document}&#10;&#10;&#10;classical comp.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1,121"/>
  <p:tag name="LATEXADDIN" val="\documentclass{article}&#10;\usepackage{amsmath}&#10;\pagestyle{empty}&#10;\begin{document}&#10;&#10;&#10;quantum computer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8,9014"/>
  <p:tag name="LATEXADDIN" val="\documentclass{article}&#10;\usepackage{amsmath}&#10;\pagestyle{empty}&#10;\begin{document}&#10;&#10;&#10;classical comp.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1143.607"/>
  <p:tag name="LATEXADDIN" val="\documentclass{article}&#10;\usepackage{amsmath}&#10;\pagestyle{empty}&#10;\begin{document}&#10;&#10;&#10;layer $l$ with CZ gates&#10;&#10;\end{document}"/>
  <p:tag name="IGUANATEXSIZE" val="45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9.9813"/>
  <p:tag name="LATEXADDIN" val="\documentclass{article}&#10;\usepackage{amsmath}&#10;\pagestyle{empty}&#10;\begin{document}&#10;$Q_n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76.9779"/>
  <p:tag name="LATEXADDIN" val="\documentclass{article}&#10;\usepackage{amsmath}&#10;\pagestyle{empty}&#10;\begin{document}&#10;$Q_m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382.077"/>
  <p:tag name="LATEXADDIN" val="\documentclass{article}&#10;\usepackage{amsmath}&#10;\pagestyle{empty}&#10;\begin{document}&#10;&#10;&#10;layer $l$ with C-ARB gates&#10;&#10;\end{document}"/>
  <p:tag name="IGUANATEXSIZE" val="45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.9464"/>
  <p:tag name="ORIGINALWIDTH" val="644.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45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44.207"/>
  <p:tag name="LATEXADDIN" val="\documentclass{article}&#10;\usepackage{amsmath}&#10;\pagestyle{empty}&#10;\begin{document}&#10;&#10;&#10;$e^{-i\gamma_p \hat C}$&#10;&#10;&#10;\end{document}"/>
  <p:tag name="IGUANATEXSIZE" val="45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47.9565"/>
  <p:tag name="LATEXADDIN" val="\documentclass{article}&#10;\usepackage{amsmath}&#10;\pagestyle{empty}&#10;\begin{document}&#10;&#10;$e^{-i\beta_p \hat B}$&#10;&#10;&#10;&#10;\end{document}"/>
  <p:tag name="IGUANATEXSIZE" val="45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50.2062"/>
  <p:tag name="LATEXADDIN" val="\documentclass{article}&#10;\usepackage{amsmath}&#10;\pagestyle{empty}&#10;\begin{document}&#10;&#10;&#10;layer $1$&#10;&#10;\end{document}"/>
  <p:tag name="IGUANATEXSIZE" val="4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359.2051"/>
  <p:tag name="LATEXADDIN" val="\documentclass{article}&#10;\usepackage{amsmath}&#10;\pagestyle{empty}&#10;\begin{document}&#10;&#10;&#10;layer $p$&#10;&#10;\end{document}"/>
  <p:tag name="IGUANATEXSIZE" val="4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455.943"/>
  <p:tag name="LATEXADDIN" val="\documentclass{article}&#10;\usepackage{amsmath}&#10;\pagestyle{empty}&#10;\begin{document}&#10;&#10;&#10;initialize&#10;&#10;\end{document}"/>
  <p:tag name="IGUANATEXSIZE" val="45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308"/>
  <p:tag name="ORIGINALWIDTH" val="720.6599"/>
  <p:tag name="LATEXADDIN" val="\documentclass{article}&#10;\usepackage{amsmath}&#10;\pagestyle{empty}&#10;\begin{document}&#10;&#10;&#10;prepare $|\vec\gamma, \vec\beta\rangle$&#10;&#10;\end{document}"/>
  <p:tag name="IGUANATEXSIZE" val="45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636.6704"/>
  <p:tag name="LATEXADDIN" val="\documentclass{article}&#10;\usepackage{amsmath}&#10;\pagestyle{empty}&#10;\begin{document}&#10;&#10;&#10;measure $|\psi\rangle$&#10;&#10;\end{document}"/>
  <p:tag name="IGUANATEXSIZE" val="45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456.6929"/>
  <p:tag name="LATEXADDIN" val="\documentclass{article}&#10;\usepackage{amsmath}&#10;\pagestyle{empty}&#10;\begin{document}&#10;&#10;&#10;optimize&#10;&#10;\end{document}"/>
  <p:tag name="IGUANATEXSIZE" val="45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533.1833"/>
  <p:tag name="LATEXADDIN" val="\documentclass{article}&#10;\usepackage{amsmath}&#10;\pagestyle{empty}&#10;\begin{document}&#10;&#10;&#10;init. state&#10;&#10;\end{document}"/>
  <p:tag name="IGUANATEXSIZE" val="45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3.4833"/>
  <p:tag name="LATEXADDIN" val="\documentclass{article}&#10;\usepackage{amsmath}&#10;\pagestyle{empty}&#10;\begin{document}&#10;$Q_1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36.4829"/>
  <p:tag name="LATEXADDIN" val="\documentclass{article}&#10;\usepackage{amsmath}&#10;\pagestyle{empty}&#10;\begin{document}&#10;$Q_2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76.228"/>
  <p:tag name="LATEXADDIN" val="\documentclass{article}&#10;\usepackage{amsmath}&#10;\pagestyle{empty}&#10;\begin{document}&#10;$Q_N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328.459"/>
  <p:tag name="LATEXADDIN" val="\documentclass{article}&#10;\usepackage{amsmath}&#10;\pagestyle{empty}&#10;\begin{document}&#10;&#10;&#10;qubits&#10;&#10;\end{document}"/>
  <p:tag name="IGUANATEXSIZE" val="45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627.6715"/>
  <p:tag name="LATEXADDIN" val="\documentclass{article}&#10;\usepackage{amsmath}&#10;\pagestyle{empty}&#10;\begin{document}&#10;&#10;update $ \vec { \gamma } , \vec { \beta }$&#10;&#10;\end{document}"/>
  <p:tag name="IGUANATEXSIZE" val="45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2373"/>
  <p:tag name="ORIGINALWIDTH" val="1031.121"/>
  <p:tag name="LATEXADDIN" val="\documentclass{article}&#10;\usepackage{amsmath}&#10;\pagestyle{empty}&#10;\begin{document}&#10;&#10;&#10;quantum computer&#10;&#10;\end{document}"/>
  <p:tag name="IGUANATEXSIZE" val="45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788.9014"/>
  <p:tag name="LATEXADDIN" val="\documentclass{article}&#10;\usepackage{amsmath}&#10;\pagestyle{empty}&#10;\begin{document}&#10;&#10;&#10;classical comp.&#10;&#10;\end{document}"/>
  <p:tag name="IGUANATEXSIZE" val="45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40.4574"/>
  <p:tag name="LATEXADDIN" val="\documentclass{article}&#10;\usepackage{amsmath}&#10;\pagestyle{empty}&#10;\begin{document}&#10;&#10;$e^{-i\gamma_1 \hat C}$&#10;&#10;&#10;\end{document}"/>
  <p:tag name="IGUANATEXSIZE" val="45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44.207"/>
  <p:tag name="LATEXADDIN" val="\documentclass{article}&#10;\usepackage{amsmath}&#10;\pagestyle{empty}&#10;\begin{document}&#10;&#10;$e^{-i\beta_1 \hat B}$&#10;&#10;&#10;&#10;\end{document}"/>
  <p:tag name="IGUANATEXSIZE" val="45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49.9813"/>
  <p:tag name="LATEXADDIN" val="\documentclass{article}&#10;\usepackage{amsmath}&#10;\pagestyle{empty}&#10;\begin{document}&#10;$Q_n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76.9779"/>
  <p:tag name="LATEXADDIN" val="\documentclass{article}&#10;\usepackage{amsmath}&#10;\pagestyle{empty}&#10;\begin{document}&#10;$Q_m$&#10;&#10;&#10;&#10;\end{document}"/>
  <p:tag name="IGUANATEXSIZE" val="45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24,859"/>
  <p:tag name="LATEXADDIN" val="\documentclass{article}&#10;\usepackage{amsmath}&#10;\pagestyle{empty}&#10;\begin{document}&#10;&#10;&#10;$\mathcal{L}_1' = \{A, C\} \rightarrow |101\rangle$ 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24,859"/>
  <p:tag name="LATEXADDIN" val="\documentclass{article}&#10;\usepackage{amsmath}&#10;\pagestyle{empty}&#10;\begin{document}&#10;&#10;&#10;$\mathcal{L}_2' = \{B\}\,\,\,\,\,\,\, \rightarrow |010\rangle$ 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30,8961"/>
  <p:tag name="LATEXADDIN" val="\documentclass{article}&#10;\usepackage{amsmath}&#10;\pagestyle{empty}&#10;\begin{document}&#10;&#10;$$\exp({-\mathrm{i}\, \gamma_l \sigma_n^z \sigma_m^z })$$&#10;&#10;\end{document}"/>
  <p:tag name="IGUANATEXSIZE" val="18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010,124"/>
  <p:tag name="LATEXADDIN" val="\documentclass{article}&#10;\usepackage{amsmath}&#10;\pagestyle{empty}&#10;\begin{document}&#10;&#10;&#10;$C= \frac{1}{2} \sigma_{1}^{z} \sigma_{2}^{z} +  \sigma_{2}^{z} \sigma_{3}^{z}$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669,6663"/>
  <p:tag name="LATEXADDIN" val="\documentclass{article}&#10;\usepackage{amsmath}&#10;\pagestyle{empty}&#10;\begin{document}&#10;&#10;$C_\mathrm{min} = -1.5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2043"/>
  <p:tag name="ORIGINALWIDTH" val="1664,792"/>
  <p:tag name="LATEXADDIN" val="\documentclass{article}&#10;\usepackage{amsmath}&#10;\pagestyle{empty}&#10;\begin{document}&#10;&#10;&#10;$$\hat C =\sum_{n&lt;m} J_{n m} \sigma_{n}^{z} \sigma_{m}^{z}+\sum_{n=1}^{N} h_{n} \sigma_{n}^{z}$$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76,6779"/>
  <p:tag name="LATEXADDIN" val="\documentclass{article}&#10;\usepackage{amsmath}&#10;\pagestyle{empty}&#10;\begin{document}&#10;&#10;&#10;$|\psi\rangle = |101\rangle$ 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Connector 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57,7053"/>
  <p:tag name="LATEXADDIN" val="\documentclass{article}&#10;\usepackage{amsmath}&#10;\pagestyle{empty}&#10;\begin{document}&#10;&#10;$|\psi(\theta^\star)\rangle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Connector 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97,4503"/>
  <p:tag name="LATEXADDIN" val="\documentclass{article}&#10;\usepackage{amsmath}&#10;\pagestyle{empty}&#10;\begin{document}&#10;&#10;$J_{1 2}=\frac{1}{2}$ &#10;&#10;&#10;&#10;\end{document}"/>
  <p:tag name="IGUANATEXSIZE" val="25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4,7019"/>
  <p:tag name="LATEXADDIN" val="\documentclass{article}&#10;\usepackage{amsmath}&#10;\pagestyle{empty}&#10;\begin{document}&#10;&#10;$J_{2 3}= 1$&#10;&#10;&#10;\end{document}"/>
  <p:tag name="IGUANATEXSIZE" val="25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  <p:tag name="LAYER" val="1"/>
  <p:tag name="SELECTIONNAME" val="Picture 3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44,9568"/>
  <p:tag name="LATEXADDIN" val="\documentclass{article}&#10;\usepackage{amsmath}&#10;\pagestyle{empty}&#10;\begin{document}&#10;&#10;$h_1 = 0$ &#10;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44,9568"/>
  <p:tag name="LATEXADDIN" val="\documentclass{article}&#10;\usepackage{amsmath}&#10;\pagestyle{empty}&#10;\begin{document}&#10;&#10;$h_2 = 0$ &#10;&#10;&#10;&#10;\end{document}"/>
  <p:tag name="IGUANATEXSIZE" val="25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344,9568"/>
  <p:tag name="LATEXADDIN" val="\documentclass{article}&#10;\usepackage{amsmath}&#10;\pagestyle{empty}&#10;\begin{document}&#10;&#10;$h_3 = 0$ &#10;&#10;&#10;&#10;\end{document}"/>
  <p:tag name="IGUANATEXSIZE" val="25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57,7053"/>
  <p:tag name="LATEXADDIN" val="\documentclass{article}&#10;\usepackage{amsmath}&#10;\pagestyle{empty}&#10;\begin{document}&#10;&#10;$|\psi(\theta^\star)\rangle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54,4807"/>
  <p:tag name="LATEXADDIN" val="\documentclass{article}&#10;\usepackage{amsmath}&#10;\pagestyle{empty}&#10;\begin{document}&#10;&#10;$J_{1 2}$ &#10;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55,2306"/>
  <p:tag name="LATEXADDIN" val="\documentclass{article}&#10;\usepackage{amsmath}&#10;\pagestyle{empty}&#10;\begin{document}&#10;&#10;$J_{2 3}$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55,2306"/>
  <p:tag name="LATEXADDIN" val="\documentclass{article}&#10;\usepackage{amsmath}&#10;\pagestyle{empty}&#10;\begin{document}&#10;&#10;$J_{1 3}$ &#10;&#10;&#10;&#10;\end{document}"/>
  <p:tag name="IGUANATEXSIZE" val="25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5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usepackage{color}&#10;\pagestyle{empty}&#10;\begin{document}&#10;&#10;$y$&#10;&#10;&#10;\end{document}"/>
  <p:tag name="IGUANATEXSIZE" val="25"/>
  <p:tag name="IGUANATEXCURSOR" val="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5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usepackage{color}&#10;\pagestyle{empty}&#10;\begin{document}&#10;&#10;$y$&#10;&#10;&#10;\end{document}"/>
  <p:tag name="IGUANATEXSIZE" val="25"/>
  <p:tag name="IGUANATEXCURSOR" val="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34004</TotalTime>
  <Words>684</Words>
  <Application>Microsoft Office PowerPoint</Application>
  <PresentationFormat>Custom</PresentationFormat>
  <Paragraphs>422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DINPro</vt:lpstr>
      <vt:lpstr>DINPro-Light</vt:lpstr>
      <vt:lpstr>Arial</vt:lpstr>
      <vt:lpstr>Calibri Light</vt:lpstr>
      <vt:lpstr>CMU Serif</vt:lpstr>
      <vt:lpstr>Calibri</vt:lpstr>
      <vt:lpstr>DINPro-Regular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4: C-arb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Equations for 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218</cp:revision>
  <cp:lastPrinted>2020-01-30T13:49:37Z</cp:lastPrinted>
  <dcterms:created xsi:type="dcterms:W3CDTF">2020-01-07T15:20:25Z</dcterms:created>
  <dcterms:modified xsi:type="dcterms:W3CDTF">2020-03-25T11:28:02Z</dcterms:modified>
</cp:coreProperties>
</file>